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1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034C-5D64-1744-A1E7-0F2A94C48AC6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9601-DF48-CA4C-A404-D82D65BAF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034C-5D64-1744-A1E7-0F2A94C48AC6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9601-DF48-CA4C-A404-D82D65BAF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8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034C-5D64-1744-A1E7-0F2A94C48AC6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9601-DF48-CA4C-A404-D82D65BAF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7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034C-5D64-1744-A1E7-0F2A94C48AC6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9601-DF48-CA4C-A404-D82D65BAF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034C-5D64-1744-A1E7-0F2A94C48AC6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9601-DF48-CA4C-A404-D82D65BAF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8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034C-5D64-1744-A1E7-0F2A94C48AC6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9601-DF48-CA4C-A404-D82D65BAF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034C-5D64-1744-A1E7-0F2A94C48AC6}" type="datetimeFigureOut">
              <a:rPr lang="en-US" smtClean="0"/>
              <a:t>2/7/23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9601-DF48-CA4C-A404-D82D65BAF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2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034C-5D64-1744-A1E7-0F2A94C48AC6}" type="datetimeFigureOut">
              <a:rPr lang="en-US" smtClean="0"/>
              <a:t>2/7/23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9601-DF48-CA4C-A404-D82D65BAF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5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034C-5D64-1744-A1E7-0F2A94C48AC6}" type="datetimeFigureOut">
              <a:rPr lang="en-US" smtClean="0"/>
              <a:t>2/7/23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9601-DF48-CA4C-A404-D82D65BAF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4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034C-5D64-1744-A1E7-0F2A94C48AC6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9601-DF48-CA4C-A404-D82D65BAF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1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034C-5D64-1744-A1E7-0F2A94C48AC6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9601-DF48-CA4C-A404-D82D65BAF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2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D034C-5D64-1744-A1E7-0F2A94C48AC6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29601-DF48-CA4C-A404-D82D65BAF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8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C30EC8E-C2DE-3DB7-9B9B-F85960156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" y="771978"/>
            <a:ext cx="9079136" cy="60315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19CC6A-6863-219E-5965-62113DE262CF}"/>
              </a:ext>
            </a:extLst>
          </p:cNvPr>
          <p:cNvSpPr txBox="1"/>
          <p:nvPr/>
        </p:nvSpPr>
        <p:spPr>
          <a:xfrm>
            <a:off x="31750" y="250371"/>
            <a:ext cx="705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                                                                 Date:                            Project:</a:t>
            </a:r>
          </a:p>
        </p:txBody>
      </p:sp>
    </p:spTree>
    <p:extLst>
      <p:ext uri="{BB962C8B-B14F-4D97-AF65-F5344CB8AC3E}">
        <p14:creationId xmlns:p14="http://schemas.microsoft.com/office/powerpoint/2010/main" val="196926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6</Words>
  <Application>Microsoft Macintosh PowerPoint</Application>
  <PresentationFormat>Letter Paper (8.5x11 in)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2023-02-07T22:46:28Z</dcterms:created>
  <dcterms:modified xsi:type="dcterms:W3CDTF">2023-02-07T22:48:14Z</dcterms:modified>
</cp:coreProperties>
</file>