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F5FF6-12D0-44BC-9E94-4CE26D42A992}" v="12" dt="2021-06-27T05:12:53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09AE-9479-46CD-BDAA-6A6AA754A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64D0A-8EC6-492E-8608-AD2E0C53C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277F-1926-40F9-9D1C-CDC73824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7D96-560D-4BF6-B1C8-523ED7BA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6A10-4C8F-4A62-B5F1-47693713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9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A75-F404-4CAB-92A6-47FAEAFC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10257-C7EB-4607-B630-274606E37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6F652-B6B9-40EF-BB11-FCB13A4E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13D75-5BE8-429E-A0E6-94DD40F4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F6280-2C8E-4F28-A2FD-693CA226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F469E-BECB-4763-9B3F-3610F466E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79EC6-D853-4F22-9FDB-4930C56FF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F319-413A-4DC3-8F60-9159C5C2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1FBBB-5D76-4D95-8B7C-D17BC6B8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FCFD1-7B08-40C7-A7E8-DF9972B7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C240-3CBD-4F63-ACEC-3F1B5044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E00E0-789B-4455-BC60-66250FB1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50E0D-E6EE-4C61-8AC6-EEE0434B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0EC24-76DE-4A58-9EE6-D6FED93D0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1EEA9-F5A8-43E7-9938-F241EB4C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0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61BD-45BC-4CC1-9937-2F997EDC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4088-E83C-4B1B-82A5-3090DA56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85486-750C-481A-A0B4-D6D8C614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FDD75-CD31-4D11-A8FA-5A563C63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F5B8-E666-41EA-88DD-85FBCCB6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8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674F-6049-4A97-985E-1D5ED7AE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C49E-A640-4FA8-9217-25B84BFDF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90334-34DD-436A-819C-34B84061B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B497-0401-4344-BA87-7DB799FE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88BC-E662-4CE6-978F-86E3BA21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DC83D-6C3C-4F9F-A154-7DFF0EED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125-4477-4BD7-96E7-E1E5FB22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CA21C-2794-4F22-A77B-68B8830D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18119-D210-4C3C-96B3-193066EE7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C5216-0D3B-41D9-9624-388C8A52E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36023-96B0-4BA4-88E5-16917076C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B055F-EFFB-4138-9EA9-8164F4E4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46B01-42AC-441A-B796-2A31B750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EE9FD-FEF3-4EF7-967A-04E909B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F078-46D2-4586-BA95-A08D8AF4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B7DD9-1B36-4F0F-BA3F-D6AD5928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24725-EA3E-4FF3-BAA2-4EAC45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BE8E1-0105-47CE-80FD-06B2F0BE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6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AAD3-4163-4DC8-88F2-2E671BC0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47A09-1220-4490-A04D-2DFF8538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62650-7CCD-44C8-AA6C-8BB73B93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4E25-BDE0-4E2E-ADC0-35372EF1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B406-F423-4BBE-A9A1-482B88A7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757BA-E96E-478B-901F-4629536A4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4CA1-AC82-4D10-9750-7D892C48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3517-5C1E-4861-A34F-E9B6B361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29974-0E8E-41BE-9398-16CC672C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5746-4C3F-40CE-A85B-F68DB887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9254-F1AA-4ABE-AB88-9F0E63CB8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3FD78-5E5A-4217-8EC2-463BB2585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1BF05-15A5-4783-A899-CC0B9D52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05C6B-6BAD-4F6D-99E5-9BDB3692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9EFDC-0F69-4604-B415-EAE9955F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8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B9040-A0DB-4405-B055-ADCA3A95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063C8-A97B-463A-A2E2-8A015753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BC8AF-962B-48C2-ADD4-55A47D687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D15D2-5363-4F5E-A70E-845F0BDB56B0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FD6B-6555-4FAA-96D2-21EF8F3BB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1E8EE-790B-4196-A28C-E59E617ED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FFAF0-2C79-47EF-A761-73DD92C3E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a3crqds75c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5E40D7-39F2-4170-8F99-EF61EF44E5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5" r="84" b="7600"/>
          <a:stretch/>
        </p:blipFill>
        <p:spPr>
          <a:xfrm>
            <a:off x="-6938" y="-192573"/>
            <a:ext cx="12198938" cy="70545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9F3C11-343C-43E5-899B-3F90757CFDD1}"/>
              </a:ext>
            </a:extLst>
          </p:cNvPr>
          <p:cNvCxnSpPr>
            <a:cxnSpLocks/>
          </p:cNvCxnSpPr>
          <p:nvPr/>
        </p:nvCxnSpPr>
        <p:spPr>
          <a:xfrm flipH="1">
            <a:off x="7750630" y="479394"/>
            <a:ext cx="1881642" cy="77359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FA1995-ED29-4C9C-A72D-7697B9C5C123}"/>
              </a:ext>
            </a:extLst>
          </p:cNvPr>
          <p:cNvCxnSpPr>
            <a:cxnSpLocks/>
          </p:cNvCxnSpPr>
          <p:nvPr/>
        </p:nvCxnSpPr>
        <p:spPr>
          <a:xfrm>
            <a:off x="1976951" y="2816325"/>
            <a:ext cx="1782894" cy="151811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D8DCF8-226C-4CC9-B1B0-ABE6A7229936}"/>
              </a:ext>
            </a:extLst>
          </p:cNvPr>
          <p:cNvSpPr txBox="1"/>
          <p:nvPr/>
        </p:nvSpPr>
        <p:spPr>
          <a:xfrm>
            <a:off x="138114" y="2464889"/>
            <a:ext cx="18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Raspberry Pi Pico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FD44F-2050-4B0E-8E8D-EBF36BAA0581}"/>
              </a:ext>
            </a:extLst>
          </p:cNvPr>
          <p:cNvCxnSpPr>
            <a:cxnSpLocks/>
          </p:cNvCxnSpPr>
          <p:nvPr/>
        </p:nvCxnSpPr>
        <p:spPr>
          <a:xfrm>
            <a:off x="2394694" y="2127938"/>
            <a:ext cx="1353767" cy="7199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22E3FF-F313-4D18-9962-6DC44CBFA8EC}"/>
              </a:ext>
            </a:extLst>
          </p:cNvPr>
          <p:cNvSpPr txBox="1"/>
          <p:nvPr/>
        </p:nvSpPr>
        <p:spPr>
          <a:xfrm>
            <a:off x="138114" y="1630575"/>
            <a:ext cx="3164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Adafruit Stepper Motor Drivers</a:t>
            </a:r>
          </a:p>
          <a:p>
            <a:r>
              <a:rPr lang="en-US" b="1" dirty="0"/>
              <a:t>(TB6612)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5D5106-6B86-40CE-929D-D09288629D6D}"/>
              </a:ext>
            </a:extLst>
          </p:cNvPr>
          <p:cNvCxnSpPr>
            <a:cxnSpLocks/>
          </p:cNvCxnSpPr>
          <p:nvPr/>
        </p:nvCxnSpPr>
        <p:spPr>
          <a:xfrm flipH="1">
            <a:off x="9537716" y="1630575"/>
            <a:ext cx="887080" cy="5622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E82717-A5A7-43FF-8527-E4DBCEB48DE8}"/>
              </a:ext>
            </a:extLst>
          </p:cNvPr>
          <p:cNvSpPr txBox="1"/>
          <p:nvPr/>
        </p:nvSpPr>
        <p:spPr>
          <a:xfrm>
            <a:off x="8884921" y="967343"/>
            <a:ext cx="307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0.9 Degree NEMA-17 Pancake Stepper Motors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798187-CEBE-4956-BEA0-25E1F6F6F51B}"/>
              </a:ext>
            </a:extLst>
          </p:cNvPr>
          <p:cNvSpPr txBox="1"/>
          <p:nvPr/>
        </p:nvSpPr>
        <p:spPr>
          <a:xfrm>
            <a:off x="138114" y="826307"/>
            <a:ext cx="533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Lee Company Fixed Volume 10</a:t>
            </a:r>
            <a:r>
              <a:rPr lang="el-GR" b="1" dirty="0"/>
              <a:t>μ</a:t>
            </a:r>
            <a:r>
              <a:rPr lang="en-US" b="1" dirty="0"/>
              <a:t>L Dispense Pumps</a:t>
            </a:r>
          </a:p>
          <a:p>
            <a:r>
              <a:rPr lang="en-US" b="1" dirty="0"/>
              <a:t>(LPMA1250110L)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36564F-BB82-475B-BB84-F12EE993A45F}"/>
              </a:ext>
            </a:extLst>
          </p:cNvPr>
          <p:cNvSpPr txBox="1"/>
          <p:nvPr/>
        </p:nvSpPr>
        <p:spPr>
          <a:xfrm>
            <a:off x="139330" y="3150054"/>
            <a:ext cx="1763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Darlington Array</a:t>
            </a:r>
          </a:p>
          <a:p>
            <a:r>
              <a:rPr lang="en-US" b="1" dirty="0"/>
              <a:t>(ULN2803A)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FCB65F-8B74-4A81-A44E-E13FF4D439C2}"/>
              </a:ext>
            </a:extLst>
          </p:cNvPr>
          <p:cNvCxnSpPr>
            <a:cxnSpLocks/>
          </p:cNvCxnSpPr>
          <p:nvPr/>
        </p:nvCxnSpPr>
        <p:spPr>
          <a:xfrm>
            <a:off x="3648722" y="1299992"/>
            <a:ext cx="3468995" cy="10228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D3F9DE-225A-46D9-A950-5D69A817065A}"/>
              </a:ext>
            </a:extLst>
          </p:cNvPr>
          <p:cNvSpPr txBox="1"/>
          <p:nvPr/>
        </p:nvSpPr>
        <p:spPr>
          <a:xfrm>
            <a:off x="9701728" y="261981"/>
            <a:ext cx="21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1/32” ID PTFE Tubing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F9BE32-5790-4B88-A2CC-0D0D2FC03954}"/>
              </a:ext>
            </a:extLst>
          </p:cNvPr>
          <p:cNvCxnSpPr>
            <a:cxnSpLocks/>
          </p:cNvCxnSpPr>
          <p:nvPr/>
        </p:nvCxnSpPr>
        <p:spPr>
          <a:xfrm>
            <a:off x="1902633" y="3557769"/>
            <a:ext cx="2251356" cy="188086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906384-DD26-4B1F-9853-1897AF48DD64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9537716" y="1613674"/>
            <a:ext cx="887080" cy="10785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F62F4AE-FD8B-4DD9-B805-ECE31DDB52EF}"/>
              </a:ext>
            </a:extLst>
          </p:cNvPr>
          <p:cNvSpPr txBox="1"/>
          <p:nvPr/>
        </p:nvSpPr>
        <p:spPr>
          <a:xfrm>
            <a:off x="138114" y="4755015"/>
            <a:ext cx="22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12V/5V Power Supply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826F20-03E0-4A26-AF79-197899DE05AE}"/>
              </a:ext>
            </a:extLst>
          </p:cNvPr>
          <p:cNvCxnSpPr>
            <a:cxnSpLocks/>
          </p:cNvCxnSpPr>
          <p:nvPr/>
        </p:nvCxnSpPr>
        <p:spPr>
          <a:xfrm>
            <a:off x="1266404" y="5259606"/>
            <a:ext cx="710547" cy="5995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285209-669C-4A61-B7A2-8BE8876E6185}"/>
              </a:ext>
            </a:extLst>
          </p:cNvPr>
          <p:cNvCxnSpPr>
            <a:cxnSpLocks/>
          </p:cNvCxnSpPr>
          <p:nvPr/>
        </p:nvCxnSpPr>
        <p:spPr>
          <a:xfrm>
            <a:off x="1336228" y="4334440"/>
            <a:ext cx="2042698" cy="8851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FDED65-F7C2-48D2-BB02-EB516D49D2B2}"/>
              </a:ext>
            </a:extLst>
          </p:cNvPr>
          <p:cNvSpPr txBox="1"/>
          <p:nvPr/>
        </p:nvSpPr>
        <p:spPr>
          <a:xfrm>
            <a:off x="178539" y="4083365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USB Cable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D4B75C6-A498-4F7C-BD67-DB5E5991409F}"/>
              </a:ext>
            </a:extLst>
          </p:cNvPr>
          <p:cNvSpPr txBox="1"/>
          <p:nvPr/>
        </p:nvSpPr>
        <p:spPr>
          <a:xfrm>
            <a:off x="1476255" y="28817"/>
            <a:ext cx="310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linkClick r:id="rId3"/>
              </a:rPr>
              <a:t>The “</a:t>
            </a:r>
            <a:r>
              <a:rPr lang="en-US" sz="3600" b="1" dirty="0" err="1">
                <a:hlinkClick r:id="rId3"/>
              </a:rPr>
              <a:t>SideKick</a:t>
            </a:r>
            <a:r>
              <a:rPr lang="en-US" sz="3600" b="1" dirty="0">
                <a:hlinkClick r:id="rId3"/>
              </a:rPr>
              <a:t>”</a:t>
            </a:r>
            <a:endParaRPr lang="en-US" sz="3600" b="1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50323EA-D7D5-4273-8AFB-B4C3FF790759}"/>
              </a:ext>
            </a:extLst>
          </p:cNvPr>
          <p:cNvCxnSpPr>
            <a:cxnSpLocks/>
          </p:cNvCxnSpPr>
          <p:nvPr/>
        </p:nvCxnSpPr>
        <p:spPr>
          <a:xfrm flipH="1" flipV="1">
            <a:off x="8813074" y="3429000"/>
            <a:ext cx="2277488" cy="6697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EED4DA9-DDCB-4ABD-84F6-23EAAABF51C9}"/>
              </a:ext>
            </a:extLst>
          </p:cNvPr>
          <p:cNvSpPr txBox="1"/>
          <p:nvPr/>
        </p:nvSpPr>
        <p:spPr>
          <a:xfrm>
            <a:off x="11046751" y="3775537"/>
            <a:ext cx="102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</a:t>
            </a:r>
          </a:p>
          <a:p>
            <a:r>
              <a:rPr lang="en-US" b="1" dirty="0"/>
              <a:t>Switches</a:t>
            </a:r>
          </a:p>
        </p:txBody>
      </p:sp>
    </p:spTree>
    <p:extLst>
      <p:ext uri="{BB962C8B-B14F-4D97-AF65-F5344CB8AC3E}">
        <p14:creationId xmlns:p14="http://schemas.microsoft.com/office/powerpoint/2010/main" val="392446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“SideKick” Liquid Handler</dc:title>
  <dc:creator>Rodolfo Keesey</dc:creator>
  <cp:lastModifiedBy>Rodolfo Keesey</cp:lastModifiedBy>
  <cp:revision>6</cp:revision>
  <dcterms:created xsi:type="dcterms:W3CDTF">2021-06-27T04:17:11Z</dcterms:created>
  <dcterms:modified xsi:type="dcterms:W3CDTF">2021-06-27T05:29:37Z</dcterms:modified>
</cp:coreProperties>
</file>