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9"/>
    <p:restoredTop sz="45449"/>
  </p:normalViewPr>
  <p:slideViewPr>
    <p:cSldViewPr snapToGrid="0">
      <p:cViewPr varScale="1">
        <p:scale>
          <a:sx n="67" d="100"/>
          <a:sy n="67" d="100"/>
        </p:scale>
        <p:origin x="41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CCE201-0A82-4BBD-8BB7-4CD4029F439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9202022-BCAC-46C3-BCB6-B9F5A85E8DAD}">
      <dgm:prSet/>
      <dgm:spPr/>
      <dgm:t>
        <a:bodyPr/>
        <a:lstStyle/>
        <a:p>
          <a:r>
            <a:rPr lang="en-US" dirty="0"/>
            <a:t>REST – architectural style</a:t>
          </a:r>
        </a:p>
      </dgm:t>
    </dgm:pt>
    <dgm:pt modelId="{665615EA-25D4-455F-917C-422D785E738E}" type="parTrans" cxnId="{33D6CC34-4A8D-48D1-8806-FD4F5B9128BE}">
      <dgm:prSet/>
      <dgm:spPr/>
      <dgm:t>
        <a:bodyPr/>
        <a:lstStyle/>
        <a:p>
          <a:endParaRPr lang="en-US"/>
        </a:p>
      </dgm:t>
    </dgm:pt>
    <dgm:pt modelId="{7D57C461-D38F-4300-97F4-9694C62862A9}" type="sibTrans" cxnId="{33D6CC34-4A8D-48D1-8806-FD4F5B9128BE}">
      <dgm:prSet/>
      <dgm:spPr/>
      <dgm:t>
        <a:bodyPr/>
        <a:lstStyle/>
        <a:p>
          <a:endParaRPr lang="en-US"/>
        </a:p>
      </dgm:t>
    </dgm:pt>
    <dgm:pt modelId="{9EF124C5-64D0-4253-B4F8-4172624D9239}">
      <dgm:prSet/>
      <dgm:spPr/>
      <dgm:t>
        <a:bodyPr/>
        <a:lstStyle/>
        <a:p>
          <a:r>
            <a:rPr lang="en-US"/>
            <a:t>gRPC is a Protocol</a:t>
          </a:r>
        </a:p>
      </dgm:t>
    </dgm:pt>
    <dgm:pt modelId="{3F72645D-2B80-4560-8E2D-545670619AF4}" type="parTrans" cxnId="{3C23816E-04F1-4C9D-9E9F-03423F15DBB9}">
      <dgm:prSet/>
      <dgm:spPr/>
      <dgm:t>
        <a:bodyPr/>
        <a:lstStyle/>
        <a:p>
          <a:endParaRPr lang="en-US"/>
        </a:p>
      </dgm:t>
    </dgm:pt>
    <dgm:pt modelId="{CBD19495-30DA-47F8-9051-01FAD67BBA74}" type="sibTrans" cxnId="{3C23816E-04F1-4C9D-9E9F-03423F15DBB9}">
      <dgm:prSet/>
      <dgm:spPr/>
      <dgm:t>
        <a:bodyPr/>
        <a:lstStyle/>
        <a:p>
          <a:endParaRPr lang="en-US"/>
        </a:p>
      </dgm:t>
    </dgm:pt>
    <dgm:pt modelId="{EED50838-B946-42B2-811E-A54CB83FA2F1}">
      <dgm:prSet/>
      <dgm:spPr/>
      <dgm:t>
        <a:bodyPr/>
        <a:lstStyle/>
        <a:p>
          <a:r>
            <a:rPr lang="en-US"/>
            <a:t>REST uses HTTP 1.1</a:t>
          </a:r>
        </a:p>
      </dgm:t>
    </dgm:pt>
    <dgm:pt modelId="{9C728543-8810-4A48-9BAB-89229B570B9C}" type="parTrans" cxnId="{C88EF01C-0CB3-41D8-972C-CE1611E38B60}">
      <dgm:prSet/>
      <dgm:spPr/>
      <dgm:t>
        <a:bodyPr/>
        <a:lstStyle/>
        <a:p>
          <a:endParaRPr lang="en-US"/>
        </a:p>
      </dgm:t>
    </dgm:pt>
    <dgm:pt modelId="{E40E8BB2-37C5-4897-AC16-8DE121F4C2C1}" type="sibTrans" cxnId="{C88EF01C-0CB3-41D8-972C-CE1611E38B60}">
      <dgm:prSet/>
      <dgm:spPr/>
      <dgm:t>
        <a:bodyPr/>
        <a:lstStyle/>
        <a:p>
          <a:endParaRPr lang="en-US"/>
        </a:p>
      </dgm:t>
    </dgm:pt>
    <dgm:pt modelId="{874690E1-7E02-468B-A4BC-FBC9B8486BBE}">
      <dgm:prSet/>
      <dgm:spPr/>
      <dgm:t>
        <a:bodyPr/>
        <a:lstStyle/>
        <a:p>
          <a:r>
            <a:rPr lang="en-US"/>
            <a:t>gRPC uses HTTP 2.0</a:t>
          </a:r>
        </a:p>
      </dgm:t>
    </dgm:pt>
    <dgm:pt modelId="{DD10E043-D6FC-4A27-AB48-E7C57B598FA0}" type="parTrans" cxnId="{79641A2E-8810-41B4-84C0-F0583EF9A31E}">
      <dgm:prSet/>
      <dgm:spPr/>
      <dgm:t>
        <a:bodyPr/>
        <a:lstStyle/>
        <a:p>
          <a:endParaRPr lang="en-US"/>
        </a:p>
      </dgm:t>
    </dgm:pt>
    <dgm:pt modelId="{8AF7E3F1-2FB1-4A01-BE76-6D789D5D1F56}" type="sibTrans" cxnId="{79641A2E-8810-41B4-84C0-F0583EF9A31E}">
      <dgm:prSet/>
      <dgm:spPr/>
      <dgm:t>
        <a:bodyPr/>
        <a:lstStyle/>
        <a:p>
          <a:endParaRPr lang="en-US"/>
        </a:p>
      </dgm:t>
    </dgm:pt>
    <dgm:pt modelId="{1915AFA5-86C5-A043-9F4D-83B523831455}" type="pres">
      <dgm:prSet presAssocID="{A4CCE201-0A82-4BBD-8BB7-4CD4029F439C}" presName="linear" presStyleCnt="0">
        <dgm:presLayoutVars>
          <dgm:dir/>
          <dgm:animLvl val="lvl"/>
          <dgm:resizeHandles val="exact"/>
        </dgm:presLayoutVars>
      </dgm:prSet>
      <dgm:spPr/>
    </dgm:pt>
    <dgm:pt modelId="{A19CE246-B6BD-8A41-84B4-F57E53331CA3}" type="pres">
      <dgm:prSet presAssocID="{79202022-BCAC-46C3-BCB6-B9F5A85E8DAD}" presName="parentLin" presStyleCnt="0"/>
      <dgm:spPr/>
    </dgm:pt>
    <dgm:pt modelId="{38611D45-87F4-704C-A434-D24F343CD94B}" type="pres">
      <dgm:prSet presAssocID="{79202022-BCAC-46C3-BCB6-B9F5A85E8DAD}" presName="parentLeftMargin" presStyleLbl="node1" presStyleIdx="0" presStyleCnt="4"/>
      <dgm:spPr/>
    </dgm:pt>
    <dgm:pt modelId="{077B87D1-2735-5547-9747-4B9D6D295975}" type="pres">
      <dgm:prSet presAssocID="{79202022-BCAC-46C3-BCB6-B9F5A85E8DAD}" presName="parentText" presStyleLbl="node1" presStyleIdx="0" presStyleCnt="4">
        <dgm:presLayoutVars>
          <dgm:chMax val="0"/>
          <dgm:bulletEnabled val="1"/>
        </dgm:presLayoutVars>
      </dgm:prSet>
      <dgm:spPr/>
    </dgm:pt>
    <dgm:pt modelId="{9E27ECD2-870F-514E-9496-6F9AA711EAC5}" type="pres">
      <dgm:prSet presAssocID="{79202022-BCAC-46C3-BCB6-B9F5A85E8DAD}" presName="negativeSpace" presStyleCnt="0"/>
      <dgm:spPr/>
    </dgm:pt>
    <dgm:pt modelId="{4EF1BF55-3D51-3F49-9C34-E2F8F2FA74D0}" type="pres">
      <dgm:prSet presAssocID="{79202022-BCAC-46C3-BCB6-B9F5A85E8DAD}" presName="childText" presStyleLbl="conFgAcc1" presStyleIdx="0" presStyleCnt="4">
        <dgm:presLayoutVars>
          <dgm:bulletEnabled val="1"/>
        </dgm:presLayoutVars>
      </dgm:prSet>
      <dgm:spPr/>
    </dgm:pt>
    <dgm:pt modelId="{991E472A-7CA0-9742-8DE1-A51B0B190D26}" type="pres">
      <dgm:prSet presAssocID="{7D57C461-D38F-4300-97F4-9694C62862A9}" presName="spaceBetweenRectangles" presStyleCnt="0"/>
      <dgm:spPr/>
    </dgm:pt>
    <dgm:pt modelId="{8EAB2208-5536-4745-BBB3-D504763E3C4F}" type="pres">
      <dgm:prSet presAssocID="{9EF124C5-64D0-4253-B4F8-4172624D9239}" presName="parentLin" presStyleCnt="0"/>
      <dgm:spPr/>
    </dgm:pt>
    <dgm:pt modelId="{C1ACA45C-7486-3945-94EB-E6D52F33DFF2}" type="pres">
      <dgm:prSet presAssocID="{9EF124C5-64D0-4253-B4F8-4172624D9239}" presName="parentLeftMargin" presStyleLbl="node1" presStyleIdx="0" presStyleCnt="4"/>
      <dgm:spPr/>
    </dgm:pt>
    <dgm:pt modelId="{863BDF78-6550-E44E-8C6B-04ABE6C14B74}" type="pres">
      <dgm:prSet presAssocID="{9EF124C5-64D0-4253-B4F8-4172624D9239}" presName="parentText" presStyleLbl="node1" presStyleIdx="1" presStyleCnt="4">
        <dgm:presLayoutVars>
          <dgm:chMax val="0"/>
          <dgm:bulletEnabled val="1"/>
        </dgm:presLayoutVars>
      </dgm:prSet>
      <dgm:spPr/>
    </dgm:pt>
    <dgm:pt modelId="{E8BEFF7C-7B07-5F48-9401-0BC9B318374E}" type="pres">
      <dgm:prSet presAssocID="{9EF124C5-64D0-4253-B4F8-4172624D9239}" presName="negativeSpace" presStyleCnt="0"/>
      <dgm:spPr/>
    </dgm:pt>
    <dgm:pt modelId="{4694E286-7045-E047-838C-BE03557F22B2}" type="pres">
      <dgm:prSet presAssocID="{9EF124C5-64D0-4253-B4F8-4172624D9239}" presName="childText" presStyleLbl="conFgAcc1" presStyleIdx="1" presStyleCnt="4">
        <dgm:presLayoutVars>
          <dgm:bulletEnabled val="1"/>
        </dgm:presLayoutVars>
      </dgm:prSet>
      <dgm:spPr/>
    </dgm:pt>
    <dgm:pt modelId="{75D3D037-29AC-A245-B632-BA8B1B1A4C04}" type="pres">
      <dgm:prSet presAssocID="{CBD19495-30DA-47F8-9051-01FAD67BBA74}" presName="spaceBetweenRectangles" presStyleCnt="0"/>
      <dgm:spPr/>
    </dgm:pt>
    <dgm:pt modelId="{08ED9EF4-B22D-DE4F-BCF2-82E27C91B210}" type="pres">
      <dgm:prSet presAssocID="{EED50838-B946-42B2-811E-A54CB83FA2F1}" presName="parentLin" presStyleCnt="0"/>
      <dgm:spPr/>
    </dgm:pt>
    <dgm:pt modelId="{2D516F87-9779-AB4A-BA2B-3740DAEA7091}" type="pres">
      <dgm:prSet presAssocID="{EED50838-B946-42B2-811E-A54CB83FA2F1}" presName="parentLeftMargin" presStyleLbl="node1" presStyleIdx="1" presStyleCnt="4"/>
      <dgm:spPr/>
    </dgm:pt>
    <dgm:pt modelId="{99935F02-0FCB-1841-B113-5B4455C494ED}" type="pres">
      <dgm:prSet presAssocID="{EED50838-B946-42B2-811E-A54CB83FA2F1}" presName="parentText" presStyleLbl="node1" presStyleIdx="2" presStyleCnt="4">
        <dgm:presLayoutVars>
          <dgm:chMax val="0"/>
          <dgm:bulletEnabled val="1"/>
        </dgm:presLayoutVars>
      </dgm:prSet>
      <dgm:spPr/>
    </dgm:pt>
    <dgm:pt modelId="{A434B3C2-F545-234A-9D46-DBBC35804AD1}" type="pres">
      <dgm:prSet presAssocID="{EED50838-B946-42B2-811E-A54CB83FA2F1}" presName="negativeSpace" presStyleCnt="0"/>
      <dgm:spPr/>
    </dgm:pt>
    <dgm:pt modelId="{CA4B0DAE-9466-C14C-928E-E76E3FF0DB15}" type="pres">
      <dgm:prSet presAssocID="{EED50838-B946-42B2-811E-A54CB83FA2F1}" presName="childText" presStyleLbl="conFgAcc1" presStyleIdx="2" presStyleCnt="4">
        <dgm:presLayoutVars>
          <dgm:bulletEnabled val="1"/>
        </dgm:presLayoutVars>
      </dgm:prSet>
      <dgm:spPr/>
    </dgm:pt>
    <dgm:pt modelId="{43DC5EEA-6B8D-5341-B4E9-4C9A76400201}" type="pres">
      <dgm:prSet presAssocID="{E40E8BB2-37C5-4897-AC16-8DE121F4C2C1}" presName="spaceBetweenRectangles" presStyleCnt="0"/>
      <dgm:spPr/>
    </dgm:pt>
    <dgm:pt modelId="{537EAE3D-C04A-4048-9961-6D81FCC06FAE}" type="pres">
      <dgm:prSet presAssocID="{874690E1-7E02-468B-A4BC-FBC9B8486BBE}" presName="parentLin" presStyleCnt="0"/>
      <dgm:spPr/>
    </dgm:pt>
    <dgm:pt modelId="{5E110CE8-5DA9-3646-B74A-18AF4D891CFB}" type="pres">
      <dgm:prSet presAssocID="{874690E1-7E02-468B-A4BC-FBC9B8486BBE}" presName="parentLeftMargin" presStyleLbl="node1" presStyleIdx="2" presStyleCnt="4"/>
      <dgm:spPr/>
    </dgm:pt>
    <dgm:pt modelId="{0687245C-9D80-204E-B2E7-1B70B37E7906}" type="pres">
      <dgm:prSet presAssocID="{874690E1-7E02-468B-A4BC-FBC9B8486BBE}" presName="parentText" presStyleLbl="node1" presStyleIdx="3" presStyleCnt="4">
        <dgm:presLayoutVars>
          <dgm:chMax val="0"/>
          <dgm:bulletEnabled val="1"/>
        </dgm:presLayoutVars>
      </dgm:prSet>
      <dgm:spPr/>
    </dgm:pt>
    <dgm:pt modelId="{4D8E1DDA-BAF2-A84C-B878-0C4855E8CE48}" type="pres">
      <dgm:prSet presAssocID="{874690E1-7E02-468B-A4BC-FBC9B8486BBE}" presName="negativeSpace" presStyleCnt="0"/>
      <dgm:spPr/>
    </dgm:pt>
    <dgm:pt modelId="{D1D8E4DB-1083-554F-BF5D-E75BC3536A31}" type="pres">
      <dgm:prSet presAssocID="{874690E1-7E02-468B-A4BC-FBC9B8486BBE}" presName="childText" presStyleLbl="conFgAcc1" presStyleIdx="3" presStyleCnt="4">
        <dgm:presLayoutVars>
          <dgm:bulletEnabled val="1"/>
        </dgm:presLayoutVars>
      </dgm:prSet>
      <dgm:spPr/>
    </dgm:pt>
  </dgm:ptLst>
  <dgm:cxnLst>
    <dgm:cxn modelId="{CEF7A502-C811-8143-98DE-86658004A031}" type="presOf" srcId="{EED50838-B946-42B2-811E-A54CB83FA2F1}" destId="{99935F02-0FCB-1841-B113-5B4455C494ED}" srcOrd="1" destOrd="0" presId="urn:microsoft.com/office/officeart/2005/8/layout/list1"/>
    <dgm:cxn modelId="{31BB9906-65D2-CA4A-8640-722B2E5191B9}" type="presOf" srcId="{A4CCE201-0A82-4BBD-8BB7-4CD4029F439C}" destId="{1915AFA5-86C5-A043-9F4D-83B523831455}" srcOrd="0" destOrd="0" presId="urn:microsoft.com/office/officeart/2005/8/layout/list1"/>
    <dgm:cxn modelId="{401B6F12-4764-2249-9CDC-B417D0EB3D6B}" type="presOf" srcId="{9EF124C5-64D0-4253-B4F8-4172624D9239}" destId="{863BDF78-6550-E44E-8C6B-04ABE6C14B74}" srcOrd="1" destOrd="0" presId="urn:microsoft.com/office/officeart/2005/8/layout/list1"/>
    <dgm:cxn modelId="{C88EF01C-0CB3-41D8-972C-CE1611E38B60}" srcId="{A4CCE201-0A82-4BBD-8BB7-4CD4029F439C}" destId="{EED50838-B946-42B2-811E-A54CB83FA2F1}" srcOrd="2" destOrd="0" parTransId="{9C728543-8810-4A48-9BAB-89229B570B9C}" sibTransId="{E40E8BB2-37C5-4897-AC16-8DE121F4C2C1}"/>
    <dgm:cxn modelId="{4E43E11F-B843-B241-95C7-3DDF380CCEEC}" type="presOf" srcId="{874690E1-7E02-468B-A4BC-FBC9B8486BBE}" destId="{5E110CE8-5DA9-3646-B74A-18AF4D891CFB}" srcOrd="0" destOrd="0" presId="urn:microsoft.com/office/officeart/2005/8/layout/list1"/>
    <dgm:cxn modelId="{A8F67720-C259-7743-838A-FC2F319D20BF}" type="presOf" srcId="{EED50838-B946-42B2-811E-A54CB83FA2F1}" destId="{2D516F87-9779-AB4A-BA2B-3740DAEA7091}" srcOrd="0" destOrd="0" presId="urn:microsoft.com/office/officeart/2005/8/layout/list1"/>
    <dgm:cxn modelId="{79641A2E-8810-41B4-84C0-F0583EF9A31E}" srcId="{A4CCE201-0A82-4BBD-8BB7-4CD4029F439C}" destId="{874690E1-7E02-468B-A4BC-FBC9B8486BBE}" srcOrd="3" destOrd="0" parTransId="{DD10E043-D6FC-4A27-AB48-E7C57B598FA0}" sibTransId="{8AF7E3F1-2FB1-4A01-BE76-6D789D5D1F56}"/>
    <dgm:cxn modelId="{33D6CC34-4A8D-48D1-8806-FD4F5B9128BE}" srcId="{A4CCE201-0A82-4BBD-8BB7-4CD4029F439C}" destId="{79202022-BCAC-46C3-BCB6-B9F5A85E8DAD}" srcOrd="0" destOrd="0" parTransId="{665615EA-25D4-455F-917C-422D785E738E}" sibTransId="{7D57C461-D38F-4300-97F4-9694C62862A9}"/>
    <dgm:cxn modelId="{80945335-801C-024B-B4C1-C40990685E60}" type="presOf" srcId="{9EF124C5-64D0-4253-B4F8-4172624D9239}" destId="{C1ACA45C-7486-3945-94EB-E6D52F33DFF2}" srcOrd="0" destOrd="0" presId="urn:microsoft.com/office/officeart/2005/8/layout/list1"/>
    <dgm:cxn modelId="{11DFDB55-1172-5F41-9F59-589C048620AC}" type="presOf" srcId="{874690E1-7E02-468B-A4BC-FBC9B8486BBE}" destId="{0687245C-9D80-204E-B2E7-1B70B37E7906}" srcOrd="1" destOrd="0" presId="urn:microsoft.com/office/officeart/2005/8/layout/list1"/>
    <dgm:cxn modelId="{50063657-F34E-5B43-8953-2E2225B7583D}" type="presOf" srcId="{79202022-BCAC-46C3-BCB6-B9F5A85E8DAD}" destId="{077B87D1-2735-5547-9747-4B9D6D295975}" srcOrd="1" destOrd="0" presId="urn:microsoft.com/office/officeart/2005/8/layout/list1"/>
    <dgm:cxn modelId="{3C23816E-04F1-4C9D-9E9F-03423F15DBB9}" srcId="{A4CCE201-0A82-4BBD-8BB7-4CD4029F439C}" destId="{9EF124C5-64D0-4253-B4F8-4172624D9239}" srcOrd="1" destOrd="0" parTransId="{3F72645D-2B80-4560-8E2D-545670619AF4}" sibTransId="{CBD19495-30DA-47F8-9051-01FAD67BBA74}"/>
    <dgm:cxn modelId="{A35E44AF-BFCE-EC47-BB82-BD1EAD460436}" type="presOf" srcId="{79202022-BCAC-46C3-BCB6-B9F5A85E8DAD}" destId="{38611D45-87F4-704C-A434-D24F343CD94B}" srcOrd="0" destOrd="0" presId="urn:microsoft.com/office/officeart/2005/8/layout/list1"/>
    <dgm:cxn modelId="{E97B87CC-1149-6E45-8943-79A159FA75F6}" type="presParOf" srcId="{1915AFA5-86C5-A043-9F4D-83B523831455}" destId="{A19CE246-B6BD-8A41-84B4-F57E53331CA3}" srcOrd="0" destOrd="0" presId="urn:microsoft.com/office/officeart/2005/8/layout/list1"/>
    <dgm:cxn modelId="{35F686F9-9312-D14E-A20F-2E9F1281ACF8}" type="presParOf" srcId="{A19CE246-B6BD-8A41-84B4-F57E53331CA3}" destId="{38611D45-87F4-704C-A434-D24F343CD94B}" srcOrd="0" destOrd="0" presId="urn:microsoft.com/office/officeart/2005/8/layout/list1"/>
    <dgm:cxn modelId="{BEBDD5AB-B3E4-EA46-A461-DE7996FBCDF2}" type="presParOf" srcId="{A19CE246-B6BD-8A41-84B4-F57E53331CA3}" destId="{077B87D1-2735-5547-9747-4B9D6D295975}" srcOrd="1" destOrd="0" presId="urn:microsoft.com/office/officeart/2005/8/layout/list1"/>
    <dgm:cxn modelId="{E5CAB313-EAC1-054F-A7F5-D2D3D43618AF}" type="presParOf" srcId="{1915AFA5-86C5-A043-9F4D-83B523831455}" destId="{9E27ECD2-870F-514E-9496-6F9AA711EAC5}" srcOrd="1" destOrd="0" presId="urn:microsoft.com/office/officeart/2005/8/layout/list1"/>
    <dgm:cxn modelId="{E301D616-C465-3944-AFE7-EB6A37A16AC0}" type="presParOf" srcId="{1915AFA5-86C5-A043-9F4D-83B523831455}" destId="{4EF1BF55-3D51-3F49-9C34-E2F8F2FA74D0}" srcOrd="2" destOrd="0" presId="urn:microsoft.com/office/officeart/2005/8/layout/list1"/>
    <dgm:cxn modelId="{2141CC13-A73D-0747-81A8-87FA59E1D904}" type="presParOf" srcId="{1915AFA5-86C5-A043-9F4D-83B523831455}" destId="{991E472A-7CA0-9742-8DE1-A51B0B190D26}" srcOrd="3" destOrd="0" presId="urn:microsoft.com/office/officeart/2005/8/layout/list1"/>
    <dgm:cxn modelId="{57FF3A15-5A93-C44E-B436-F16CB96326CA}" type="presParOf" srcId="{1915AFA5-86C5-A043-9F4D-83B523831455}" destId="{8EAB2208-5536-4745-BBB3-D504763E3C4F}" srcOrd="4" destOrd="0" presId="urn:microsoft.com/office/officeart/2005/8/layout/list1"/>
    <dgm:cxn modelId="{AB21AA1D-F85A-BC46-86CB-694938C2C54E}" type="presParOf" srcId="{8EAB2208-5536-4745-BBB3-D504763E3C4F}" destId="{C1ACA45C-7486-3945-94EB-E6D52F33DFF2}" srcOrd="0" destOrd="0" presId="urn:microsoft.com/office/officeart/2005/8/layout/list1"/>
    <dgm:cxn modelId="{978532ED-EC21-684B-9B74-910CA1D37F68}" type="presParOf" srcId="{8EAB2208-5536-4745-BBB3-D504763E3C4F}" destId="{863BDF78-6550-E44E-8C6B-04ABE6C14B74}" srcOrd="1" destOrd="0" presId="urn:microsoft.com/office/officeart/2005/8/layout/list1"/>
    <dgm:cxn modelId="{CC28159C-E116-E347-A8CE-EC88B12B6880}" type="presParOf" srcId="{1915AFA5-86C5-A043-9F4D-83B523831455}" destId="{E8BEFF7C-7B07-5F48-9401-0BC9B318374E}" srcOrd="5" destOrd="0" presId="urn:microsoft.com/office/officeart/2005/8/layout/list1"/>
    <dgm:cxn modelId="{043A2539-1B5E-904B-9D3D-FE2ABF8F2F46}" type="presParOf" srcId="{1915AFA5-86C5-A043-9F4D-83B523831455}" destId="{4694E286-7045-E047-838C-BE03557F22B2}" srcOrd="6" destOrd="0" presId="urn:microsoft.com/office/officeart/2005/8/layout/list1"/>
    <dgm:cxn modelId="{04E82BAA-01A0-C341-9205-FCC4ED55F9D9}" type="presParOf" srcId="{1915AFA5-86C5-A043-9F4D-83B523831455}" destId="{75D3D037-29AC-A245-B632-BA8B1B1A4C04}" srcOrd="7" destOrd="0" presId="urn:microsoft.com/office/officeart/2005/8/layout/list1"/>
    <dgm:cxn modelId="{C344FCC1-7B29-4143-9119-3D8A96F9FB7E}" type="presParOf" srcId="{1915AFA5-86C5-A043-9F4D-83B523831455}" destId="{08ED9EF4-B22D-DE4F-BCF2-82E27C91B210}" srcOrd="8" destOrd="0" presId="urn:microsoft.com/office/officeart/2005/8/layout/list1"/>
    <dgm:cxn modelId="{4A1D7BA2-5E62-9F4F-8202-E86D2734B803}" type="presParOf" srcId="{08ED9EF4-B22D-DE4F-BCF2-82E27C91B210}" destId="{2D516F87-9779-AB4A-BA2B-3740DAEA7091}" srcOrd="0" destOrd="0" presId="urn:microsoft.com/office/officeart/2005/8/layout/list1"/>
    <dgm:cxn modelId="{34F4311D-470F-A142-9C44-665A2189C92D}" type="presParOf" srcId="{08ED9EF4-B22D-DE4F-BCF2-82E27C91B210}" destId="{99935F02-0FCB-1841-B113-5B4455C494ED}" srcOrd="1" destOrd="0" presId="urn:microsoft.com/office/officeart/2005/8/layout/list1"/>
    <dgm:cxn modelId="{84F8854A-1046-9145-B070-AA65C78D4C74}" type="presParOf" srcId="{1915AFA5-86C5-A043-9F4D-83B523831455}" destId="{A434B3C2-F545-234A-9D46-DBBC35804AD1}" srcOrd="9" destOrd="0" presId="urn:microsoft.com/office/officeart/2005/8/layout/list1"/>
    <dgm:cxn modelId="{7F72A672-2C8B-1049-984F-9FD2C379A8FC}" type="presParOf" srcId="{1915AFA5-86C5-A043-9F4D-83B523831455}" destId="{CA4B0DAE-9466-C14C-928E-E76E3FF0DB15}" srcOrd="10" destOrd="0" presId="urn:microsoft.com/office/officeart/2005/8/layout/list1"/>
    <dgm:cxn modelId="{4B5DBAF7-5C6F-D441-A9D5-87FC27106E4F}" type="presParOf" srcId="{1915AFA5-86C5-A043-9F4D-83B523831455}" destId="{43DC5EEA-6B8D-5341-B4E9-4C9A76400201}" srcOrd="11" destOrd="0" presId="urn:microsoft.com/office/officeart/2005/8/layout/list1"/>
    <dgm:cxn modelId="{DDE8F4A8-4016-3642-8598-67820FD089A1}" type="presParOf" srcId="{1915AFA5-86C5-A043-9F4D-83B523831455}" destId="{537EAE3D-C04A-4048-9961-6D81FCC06FAE}" srcOrd="12" destOrd="0" presId="urn:microsoft.com/office/officeart/2005/8/layout/list1"/>
    <dgm:cxn modelId="{C2A862F0-9946-A440-AB75-BDAC00D44904}" type="presParOf" srcId="{537EAE3D-C04A-4048-9961-6D81FCC06FAE}" destId="{5E110CE8-5DA9-3646-B74A-18AF4D891CFB}" srcOrd="0" destOrd="0" presId="urn:microsoft.com/office/officeart/2005/8/layout/list1"/>
    <dgm:cxn modelId="{BE942AE5-BE0D-874A-A7B8-F272B3D3F0C8}" type="presParOf" srcId="{537EAE3D-C04A-4048-9961-6D81FCC06FAE}" destId="{0687245C-9D80-204E-B2E7-1B70B37E7906}" srcOrd="1" destOrd="0" presId="urn:microsoft.com/office/officeart/2005/8/layout/list1"/>
    <dgm:cxn modelId="{02C4C1B5-0E09-544F-A96A-0ADBFC557A13}" type="presParOf" srcId="{1915AFA5-86C5-A043-9F4D-83B523831455}" destId="{4D8E1DDA-BAF2-A84C-B878-0C4855E8CE48}" srcOrd="13" destOrd="0" presId="urn:microsoft.com/office/officeart/2005/8/layout/list1"/>
    <dgm:cxn modelId="{E32E2CBF-2E4C-D146-A540-397A5C231AE7}" type="presParOf" srcId="{1915AFA5-86C5-A043-9F4D-83B523831455}" destId="{D1D8E4DB-1083-554F-BF5D-E75BC3536A31}"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6D91D0-DA69-426A-BECB-9CB5AAD6366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DF94B72-6DA3-4681-B813-D98A4CC1D720}">
      <dgm:prSet/>
      <dgm:spPr/>
      <dgm:t>
        <a:bodyPr/>
        <a:lstStyle/>
        <a:p>
          <a:r>
            <a:rPr lang="en-US"/>
            <a:t>Multiplexing</a:t>
          </a:r>
        </a:p>
      </dgm:t>
    </dgm:pt>
    <dgm:pt modelId="{966E2BC2-BA05-4054-A6B3-74BF2BC0B742}" type="parTrans" cxnId="{1D08CBB1-A709-45C6-BBED-791944CD5DE1}">
      <dgm:prSet/>
      <dgm:spPr/>
      <dgm:t>
        <a:bodyPr/>
        <a:lstStyle/>
        <a:p>
          <a:endParaRPr lang="en-US"/>
        </a:p>
      </dgm:t>
    </dgm:pt>
    <dgm:pt modelId="{9E1B5FA8-7D2D-4CAA-8FEB-BDEBA9147794}" type="sibTrans" cxnId="{1D08CBB1-A709-45C6-BBED-791944CD5DE1}">
      <dgm:prSet/>
      <dgm:spPr/>
      <dgm:t>
        <a:bodyPr/>
        <a:lstStyle/>
        <a:p>
          <a:endParaRPr lang="en-US"/>
        </a:p>
      </dgm:t>
    </dgm:pt>
    <dgm:pt modelId="{27AE9BE7-CF2B-42FA-98F8-44EF5356B5B0}">
      <dgm:prSet/>
      <dgm:spPr/>
      <dgm:t>
        <a:bodyPr/>
        <a:lstStyle/>
        <a:p>
          <a:r>
            <a:rPr lang="en-US"/>
            <a:t>Binary Format</a:t>
          </a:r>
        </a:p>
      </dgm:t>
    </dgm:pt>
    <dgm:pt modelId="{3FA29575-B71C-4356-9D1D-8CD17695B824}" type="parTrans" cxnId="{554799C6-9222-48A2-8617-B8E22C6BA80A}">
      <dgm:prSet/>
      <dgm:spPr/>
      <dgm:t>
        <a:bodyPr/>
        <a:lstStyle/>
        <a:p>
          <a:endParaRPr lang="en-US"/>
        </a:p>
      </dgm:t>
    </dgm:pt>
    <dgm:pt modelId="{87B3BAD8-EE8B-4CA0-B339-0E4B602B0369}" type="sibTrans" cxnId="{554799C6-9222-48A2-8617-B8E22C6BA80A}">
      <dgm:prSet/>
      <dgm:spPr/>
      <dgm:t>
        <a:bodyPr/>
        <a:lstStyle/>
        <a:p>
          <a:endParaRPr lang="en-US"/>
        </a:p>
      </dgm:t>
    </dgm:pt>
    <dgm:pt modelId="{14E4C212-B37C-414B-B14C-308454CC8261}">
      <dgm:prSet/>
      <dgm:spPr/>
      <dgm:t>
        <a:bodyPr/>
        <a:lstStyle/>
        <a:p>
          <a:r>
            <a:rPr lang="en-US"/>
            <a:t>Header Compression</a:t>
          </a:r>
        </a:p>
      </dgm:t>
    </dgm:pt>
    <dgm:pt modelId="{FCA1A0A5-9C3E-451D-984C-B2640421A4DD}" type="parTrans" cxnId="{93B78032-C7E3-44FD-B0E2-E2CB8F64F1AD}">
      <dgm:prSet/>
      <dgm:spPr/>
      <dgm:t>
        <a:bodyPr/>
        <a:lstStyle/>
        <a:p>
          <a:endParaRPr lang="en-US"/>
        </a:p>
      </dgm:t>
    </dgm:pt>
    <dgm:pt modelId="{B4EE724E-BF53-4C29-869C-23F211EA357D}" type="sibTrans" cxnId="{93B78032-C7E3-44FD-B0E2-E2CB8F64F1AD}">
      <dgm:prSet/>
      <dgm:spPr/>
      <dgm:t>
        <a:bodyPr/>
        <a:lstStyle/>
        <a:p>
          <a:endParaRPr lang="en-US"/>
        </a:p>
      </dgm:t>
    </dgm:pt>
    <dgm:pt modelId="{83EFD8D3-F93A-45DF-A5C6-101D158B07E2}">
      <dgm:prSet/>
      <dgm:spPr/>
      <dgm:t>
        <a:bodyPr/>
        <a:lstStyle/>
        <a:p>
          <a:r>
            <a:rPr lang="en-US"/>
            <a:t>Server Push</a:t>
          </a:r>
        </a:p>
      </dgm:t>
    </dgm:pt>
    <dgm:pt modelId="{B6196F4C-3E8C-4586-A532-A067414FC28F}" type="parTrans" cxnId="{FF2B26D2-55B1-4035-86B2-7C2FB1D6D9C8}">
      <dgm:prSet/>
      <dgm:spPr/>
      <dgm:t>
        <a:bodyPr/>
        <a:lstStyle/>
        <a:p>
          <a:endParaRPr lang="en-US"/>
        </a:p>
      </dgm:t>
    </dgm:pt>
    <dgm:pt modelId="{D83C3C3E-7369-4C13-8539-0CD1A4D7AA20}" type="sibTrans" cxnId="{FF2B26D2-55B1-4035-86B2-7C2FB1D6D9C8}">
      <dgm:prSet/>
      <dgm:spPr/>
      <dgm:t>
        <a:bodyPr/>
        <a:lstStyle/>
        <a:p>
          <a:endParaRPr lang="en-US"/>
        </a:p>
      </dgm:t>
    </dgm:pt>
    <dgm:pt modelId="{C12364D5-E0FC-4851-B6BF-9CB51CB51B4F}" type="pres">
      <dgm:prSet presAssocID="{946D91D0-DA69-426A-BECB-9CB5AAD6366B}" presName="root" presStyleCnt="0">
        <dgm:presLayoutVars>
          <dgm:dir/>
          <dgm:resizeHandles val="exact"/>
        </dgm:presLayoutVars>
      </dgm:prSet>
      <dgm:spPr/>
    </dgm:pt>
    <dgm:pt modelId="{0D9B5817-0E20-421F-A707-9465945B738B}" type="pres">
      <dgm:prSet presAssocID="{1DF94B72-6DA3-4681-B813-D98A4CC1D720}" presName="compNode" presStyleCnt="0"/>
      <dgm:spPr/>
    </dgm:pt>
    <dgm:pt modelId="{2C826A3E-EFD6-4B0B-9FC3-8236E4135271}" type="pres">
      <dgm:prSet presAssocID="{1DF94B72-6DA3-4681-B813-D98A4CC1D720}" presName="bgRect" presStyleLbl="bgShp" presStyleIdx="0" presStyleCnt="4"/>
      <dgm:spPr/>
    </dgm:pt>
    <dgm:pt modelId="{12BD3FC1-557E-41F0-B5F9-5028382CAB6B}" type="pres">
      <dgm:prSet presAssocID="{1DF94B72-6DA3-4681-B813-D98A4CC1D72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FD5C4D44-B0A5-47D0-AA87-A7C7C2679B4E}" type="pres">
      <dgm:prSet presAssocID="{1DF94B72-6DA3-4681-B813-D98A4CC1D720}" presName="spaceRect" presStyleCnt="0"/>
      <dgm:spPr/>
    </dgm:pt>
    <dgm:pt modelId="{1AD8DE7A-BC05-46DD-A647-13BC2D680D31}" type="pres">
      <dgm:prSet presAssocID="{1DF94B72-6DA3-4681-B813-D98A4CC1D720}" presName="parTx" presStyleLbl="revTx" presStyleIdx="0" presStyleCnt="4">
        <dgm:presLayoutVars>
          <dgm:chMax val="0"/>
          <dgm:chPref val="0"/>
        </dgm:presLayoutVars>
      </dgm:prSet>
      <dgm:spPr/>
    </dgm:pt>
    <dgm:pt modelId="{65F5322C-4F36-417F-9285-85928C2AC035}" type="pres">
      <dgm:prSet presAssocID="{9E1B5FA8-7D2D-4CAA-8FEB-BDEBA9147794}" presName="sibTrans" presStyleCnt="0"/>
      <dgm:spPr/>
    </dgm:pt>
    <dgm:pt modelId="{525AD4B3-D179-4E1A-8DC6-A9E9E162753E}" type="pres">
      <dgm:prSet presAssocID="{27AE9BE7-CF2B-42FA-98F8-44EF5356B5B0}" presName="compNode" presStyleCnt="0"/>
      <dgm:spPr/>
    </dgm:pt>
    <dgm:pt modelId="{FBE76A4C-C61D-4F34-A501-976FE401B1F4}" type="pres">
      <dgm:prSet presAssocID="{27AE9BE7-CF2B-42FA-98F8-44EF5356B5B0}" presName="bgRect" presStyleLbl="bgShp" presStyleIdx="1" presStyleCnt="4"/>
      <dgm:spPr/>
    </dgm:pt>
    <dgm:pt modelId="{69058337-054A-48D0-B4B5-BFED71AFD658}" type="pres">
      <dgm:prSet presAssocID="{27AE9BE7-CF2B-42FA-98F8-44EF5356B5B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2DB6CE7A-C940-4D1F-B557-D716F108BF1C}" type="pres">
      <dgm:prSet presAssocID="{27AE9BE7-CF2B-42FA-98F8-44EF5356B5B0}" presName="spaceRect" presStyleCnt="0"/>
      <dgm:spPr/>
    </dgm:pt>
    <dgm:pt modelId="{0B742C12-F1BA-4286-8CE0-A95FB1AC7E25}" type="pres">
      <dgm:prSet presAssocID="{27AE9BE7-CF2B-42FA-98F8-44EF5356B5B0}" presName="parTx" presStyleLbl="revTx" presStyleIdx="1" presStyleCnt="4">
        <dgm:presLayoutVars>
          <dgm:chMax val="0"/>
          <dgm:chPref val="0"/>
        </dgm:presLayoutVars>
      </dgm:prSet>
      <dgm:spPr/>
    </dgm:pt>
    <dgm:pt modelId="{078984B2-CFC4-4F95-9343-1B6B0F218205}" type="pres">
      <dgm:prSet presAssocID="{87B3BAD8-EE8B-4CA0-B339-0E4B602B0369}" presName="sibTrans" presStyleCnt="0"/>
      <dgm:spPr/>
    </dgm:pt>
    <dgm:pt modelId="{B114942B-96AA-450F-9889-DDE7DC0193B9}" type="pres">
      <dgm:prSet presAssocID="{14E4C212-B37C-414B-B14C-308454CC8261}" presName="compNode" presStyleCnt="0"/>
      <dgm:spPr/>
    </dgm:pt>
    <dgm:pt modelId="{815E3C4D-4D22-4765-91CE-BEA429FF9C26}" type="pres">
      <dgm:prSet presAssocID="{14E4C212-B37C-414B-B14C-308454CC8261}" presName="bgRect" presStyleLbl="bgShp" presStyleIdx="2" presStyleCnt="4"/>
      <dgm:spPr/>
    </dgm:pt>
    <dgm:pt modelId="{EFE8B76E-D44F-4A73-8E32-6A26C6C306AF}" type="pres">
      <dgm:prSet presAssocID="{14E4C212-B37C-414B-B14C-308454CC826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71D94A22-3A5E-46A7-B5A2-5EC95C9FE40D}" type="pres">
      <dgm:prSet presAssocID="{14E4C212-B37C-414B-B14C-308454CC8261}" presName="spaceRect" presStyleCnt="0"/>
      <dgm:spPr/>
    </dgm:pt>
    <dgm:pt modelId="{35504B69-9B30-45A6-B0D3-E9A800AECF29}" type="pres">
      <dgm:prSet presAssocID="{14E4C212-B37C-414B-B14C-308454CC8261}" presName="parTx" presStyleLbl="revTx" presStyleIdx="2" presStyleCnt="4">
        <dgm:presLayoutVars>
          <dgm:chMax val="0"/>
          <dgm:chPref val="0"/>
        </dgm:presLayoutVars>
      </dgm:prSet>
      <dgm:spPr/>
    </dgm:pt>
    <dgm:pt modelId="{C549390C-A4FB-421E-BC7A-C374E1389A3D}" type="pres">
      <dgm:prSet presAssocID="{B4EE724E-BF53-4C29-869C-23F211EA357D}" presName="sibTrans" presStyleCnt="0"/>
      <dgm:spPr/>
    </dgm:pt>
    <dgm:pt modelId="{AD064480-B283-4977-A861-0B0FE706BE1F}" type="pres">
      <dgm:prSet presAssocID="{83EFD8D3-F93A-45DF-A5C6-101D158B07E2}" presName="compNode" presStyleCnt="0"/>
      <dgm:spPr/>
    </dgm:pt>
    <dgm:pt modelId="{096AE29B-C432-4423-9E6F-F1E24747AC82}" type="pres">
      <dgm:prSet presAssocID="{83EFD8D3-F93A-45DF-A5C6-101D158B07E2}" presName="bgRect" presStyleLbl="bgShp" presStyleIdx="3" presStyleCnt="4"/>
      <dgm:spPr/>
    </dgm:pt>
    <dgm:pt modelId="{8A7AECA8-4E3F-4FEB-92FA-94288426EE77}" type="pres">
      <dgm:prSet presAssocID="{83EFD8D3-F93A-45DF-A5C6-101D158B07E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aptop"/>
        </a:ext>
      </dgm:extLst>
    </dgm:pt>
    <dgm:pt modelId="{508D1E27-C771-4B3C-BFCC-4BEC636DD4A1}" type="pres">
      <dgm:prSet presAssocID="{83EFD8D3-F93A-45DF-A5C6-101D158B07E2}" presName="spaceRect" presStyleCnt="0"/>
      <dgm:spPr/>
    </dgm:pt>
    <dgm:pt modelId="{B67E8CF2-9397-45E8-B6B7-10ED77FEE50F}" type="pres">
      <dgm:prSet presAssocID="{83EFD8D3-F93A-45DF-A5C6-101D158B07E2}" presName="parTx" presStyleLbl="revTx" presStyleIdx="3" presStyleCnt="4">
        <dgm:presLayoutVars>
          <dgm:chMax val="0"/>
          <dgm:chPref val="0"/>
        </dgm:presLayoutVars>
      </dgm:prSet>
      <dgm:spPr/>
    </dgm:pt>
  </dgm:ptLst>
  <dgm:cxnLst>
    <dgm:cxn modelId="{93B78032-C7E3-44FD-B0E2-E2CB8F64F1AD}" srcId="{946D91D0-DA69-426A-BECB-9CB5AAD6366B}" destId="{14E4C212-B37C-414B-B14C-308454CC8261}" srcOrd="2" destOrd="0" parTransId="{FCA1A0A5-9C3E-451D-984C-B2640421A4DD}" sibTransId="{B4EE724E-BF53-4C29-869C-23F211EA357D}"/>
    <dgm:cxn modelId="{3CB86F4F-A81A-4182-8E76-A20085261AEC}" type="presOf" srcId="{27AE9BE7-CF2B-42FA-98F8-44EF5356B5B0}" destId="{0B742C12-F1BA-4286-8CE0-A95FB1AC7E25}" srcOrd="0" destOrd="0" presId="urn:microsoft.com/office/officeart/2018/2/layout/IconVerticalSolidList"/>
    <dgm:cxn modelId="{C995A77F-CF36-4116-AAA8-AFD634B6E26E}" type="presOf" srcId="{946D91D0-DA69-426A-BECB-9CB5AAD6366B}" destId="{C12364D5-E0FC-4851-B6BF-9CB51CB51B4F}" srcOrd="0" destOrd="0" presId="urn:microsoft.com/office/officeart/2018/2/layout/IconVerticalSolidList"/>
    <dgm:cxn modelId="{1D08CBB1-A709-45C6-BBED-791944CD5DE1}" srcId="{946D91D0-DA69-426A-BECB-9CB5AAD6366B}" destId="{1DF94B72-6DA3-4681-B813-D98A4CC1D720}" srcOrd="0" destOrd="0" parTransId="{966E2BC2-BA05-4054-A6B3-74BF2BC0B742}" sibTransId="{9E1B5FA8-7D2D-4CAA-8FEB-BDEBA9147794}"/>
    <dgm:cxn modelId="{725AB5C2-F834-494E-8911-6F37C4EE62D6}" type="presOf" srcId="{83EFD8D3-F93A-45DF-A5C6-101D158B07E2}" destId="{B67E8CF2-9397-45E8-B6B7-10ED77FEE50F}" srcOrd="0" destOrd="0" presId="urn:microsoft.com/office/officeart/2018/2/layout/IconVerticalSolidList"/>
    <dgm:cxn modelId="{554799C6-9222-48A2-8617-B8E22C6BA80A}" srcId="{946D91D0-DA69-426A-BECB-9CB5AAD6366B}" destId="{27AE9BE7-CF2B-42FA-98F8-44EF5356B5B0}" srcOrd="1" destOrd="0" parTransId="{3FA29575-B71C-4356-9D1D-8CD17695B824}" sibTransId="{87B3BAD8-EE8B-4CA0-B339-0E4B602B0369}"/>
    <dgm:cxn modelId="{FF2B26D2-55B1-4035-86B2-7C2FB1D6D9C8}" srcId="{946D91D0-DA69-426A-BECB-9CB5AAD6366B}" destId="{83EFD8D3-F93A-45DF-A5C6-101D158B07E2}" srcOrd="3" destOrd="0" parTransId="{B6196F4C-3E8C-4586-A532-A067414FC28F}" sibTransId="{D83C3C3E-7369-4C13-8539-0CD1A4D7AA20}"/>
    <dgm:cxn modelId="{B804C5E3-A29F-459B-8A97-33B0EFAC85F4}" type="presOf" srcId="{1DF94B72-6DA3-4681-B813-D98A4CC1D720}" destId="{1AD8DE7A-BC05-46DD-A647-13BC2D680D31}" srcOrd="0" destOrd="0" presId="urn:microsoft.com/office/officeart/2018/2/layout/IconVerticalSolidList"/>
    <dgm:cxn modelId="{9493D2F0-FAC8-4F8C-ADEF-5936C58C40FD}" type="presOf" srcId="{14E4C212-B37C-414B-B14C-308454CC8261}" destId="{35504B69-9B30-45A6-B0D3-E9A800AECF29}" srcOrd="0" destOrd="0" presId="urn:microsoft.com/office/officeart/2018/2/layout/IconVerticalSolidList"/>
    <dgm:cxn modelId="{06D3721A-1633-41A9-91F9-F9E287F8D75D}" type="presParOf" srcId="{C12364D5-E0FC-4851-B6BF-9CB51CB51B4F}" destId="{0D9B5817-0E20-421F-A707-9465945B738B}" srcOrd="0" destOrd="0" presId="urn:microsoft.com/office/officeart/2018/2/layout/IconVerticalSolidList"/>
    <dgm:cxn modelId="{E5085DAA-F40A-45A3-A603-0DFBCE08A934}" type="presParOf" srcId="{0D9B5817-0E20-421F-A707-9465945B738B}" destId="{2C826A3E-EFD6-4B0B-9FC3-8236E4135271}" srcOrd="0" destOrd="0" presId="urn:microsoft.com/office/officeart/2018/2/layout/IconVerticalSolidList"/>
    <dgm:cxn modelId="{E043FEA1-D160-43E4-9CFF-5BC31EC1C7B7}" type="presParOf" srcId="{0D9B5817-0E20-421F-A707-9465945B738B}" destId="{12BD3FC1-557E-41F0-B5F9-5028382CAB6B}" srcOrd="1" destOrd="0" presId="urn:microsoft.com/office/officeart/2018/2/layout/IconVerticalSolidList"/>
    <dgm:cxn modelId="{53FDF6CE-F06F-4B35-A414-CC50918F8343}" type="presParOf" srcId="{0D9B5817-0E20-421F-A707-9465945B738B}" destId="{FD5C4D44-B0A5-47D0-AA87-A7C7C2679B4E}" srcOrd="2" destOrd="0" presId="urn:microsoft.com/office/officeart/2018/2/layout/IconVerticalSolidList"/>
    <dgm:cxn modelId="{40CA6C04-925A-41F5-8A90-847724908DAD}" type="presParOf" srcId="{0D9B5817-0E20-421F-A707-9465945B738B}" destId="{1AD8DE7A-BC05-46DD-A647-13BC2D680D31}" srcOrd="3" destOrd="0" presId="urn:microsoft.com/office/officeart/2018/2/layout/IconVerticalSolidList"/>
    <dgm:cxn modelId="{6FC4C887-FFD9-442A-974C-4C43615177AA}" type="presParOf" srcId="{C12364D5-E0FC-4851-B6BF-9CB51CB51B4F}" destId="{65F5322C-4F36-417F-9285-85928C2AC035}" srcOrd="1" destOrd="0" presId="urn:microsoft.com/office/officeart/2018/2/layout/IconVerticalSolidList"/>
    <dgm:cxn modelId="{3F99E06C-4EB5-4526-845B-C2C739C2502C}" type="presParOf" srcId="{C12364D5-E0FC-4851-B6BF-9CB51CB51B4F}" destId="{525AD4B3-D179-4E1A-8DC6-A9E9E162753E}" srcOrd="2" destOrd="0" presId="urn:microsoft.com/office/officeart/2018/2/layout/IconVerticalSolidList"/>
    <dgm:cxn modelId="{6E59FFCA-2F35-4B2E-B1CE-C9B333096D3F}" type="presParOf" srcId="{525AD4B3-D179-4E1A-8DC6-A9E9E162753E}" destId="{FBE76A4C-C61D-4F34-A501-976FE401B1F4}" srcOrd="0" destOrd="0" presId="urn:microsoft.com/office/officeart/2018/2/layout/IconVerticalSolidList"/>
    <dgm:cxn modelId="{95596F2B-B250-4BD6-9F80-0A1F0ED8E510}" type="presParOf" srcId="{525AD4B3-D179-4E1A-8DC6-A9E9E162753E}" destId="{69058337-054A-48D0-B4B5-BFED71AFD658}" srcOrd="1" destOrd="0" presId="urn:microsoft.com/office/officeart/2018/2/layout/IconVerticalSolidList"/>
    <dgm:cxn modelId="{77C9E1E7-F016-458F-97C7-7CEF7489554C}" type="presParOf" srcId="{525AD4B3-D179-4E1A-8DC6-A9E9E162753E}" destId="{2DB6CE7A-C940-4D1F-B557-D716F108BF1C}" srcOrd="2" destOrd="0" presId="urn:microsoft.com/office/officeart/2018/2/layout/IconVerticalSolidList"/>
    <dgm:cxn modelId="{37AD9AAD-05A1-4C95-B091-E10BB2EAF2E1}" type="presParOf" srcId="{525AD4B3-D179-4E1A-8DC6-A9E9E162753E}" destId="{0B742C12-F1BA-4286-8CE0-A95FB1AC7E25}" srcOrd="3" destOrd="0" presId="urn:microsoft.com/office/officeart/2018/2/layout/IconVerticalSolidList"/>
    <dgm:cxn modelId="{9F0A2FAC-6A66-492E-8F8C-A3EC7DB60327}" type="presParOf" srcId="{C12364D5-E0FC-4851-B6BF-9CB51CB51B4F}" destId="{078984B2-CFC4-4F95-9343-1B6B0F218205}" srcOrd="3" destOrd="0" presId="urn:microsoft.com/office/officeart/2018/2/layout/IconVerticalSolidList"/>
    <dgm:cxn modelId="{19B78E65-0A45-479C-9A23-5C90A7AA5514}" type="presParOf" srcId="{C12364D5-E0FC-4851-B6BF-9CB51CB51B4F}" destId="{B114942B-96AA-450F-9889-DDE7DC0193B9}" srcOrd="4" destOrd="0" presId="urn:microsoft.com/office/officeart/2018/2/layout/IconVerticalSolidList"/>
    <dgm:cxn modelId="{61F8C6A0-DD55-49F7-A411-C5267BAED31D}" type="presParOf" srcId="{B114942B-96AA-450F-9889-DDE7DC0193B9}" destId="{815E3C4D-4D22-4765-91CE-BEA429FF9C26}" srcOrd="0" destOrd="0" presId="urn:microsoft.com/office/officeart/2018/2/layout/IconVerticalSolidList"/>
    <dgm:cxn modelId="{A890D28B-ED3B-45A9-A0F2-5465C00BC800}" type="presParOf" srcId="{B114942B-96AA-450F-9889-DDE7DC0193B9}" destId="{EFE8B76E-D44F-4A73-8E32-6A26C6C306AF}" srcOrd="1" destOrd="0" presId="urn:microsoft.com/office/officeart/2018/2/layout/IconVerticalSolidList"/>
    <dgm:cxn modelId="{FAEA086C-7D41-4A03-9285-CC954E593627}" type="presParOf" srcId="{B114942B-96AA-450F-9889-DDE7DC0193B9}" destId="{71D94A22-3A5E-46A7-B5A2-5EC95C9FE40D}" srcOrd="2" destOrd="0" presId="urn:microsoft.com/office/officeart/2018/2/layout/IconVerticalSolidList"/>
    <dgm:cxn modelId="{77277AB6-9D81-41BC-8D1D-CCB22BBBE41E}" type="presParOf" srcId="{B114942B-96AA-450F-9889-DDE7DC0193B9}" destId="{35504B69-9B30-45A6-B0D3-E9A800AECF29}" srcOrd="3" destOrd="0" presId="urn:microsoft.com/office/officeart/2018/2/layout/IconVerticalSolidList"/>
    <dgm:cxn modelId="{E06B87A1-6445-4D4F-8605-ACC0774544DF}" type="presParOf" srcId="{C12364D5-E0FC-4851-B6BF-9CB51CB51B4F}" destId="{C549390C-A4FB-421E-BC7A-C374E1389A3D}" srcOrd="5" destOrd="0" presId="urn:microsoft.com/office/officeart/2018/2/layout/IconVerticalSolidList"/>
    <dgm:cxn modelId="{C21A4B4E-7032-4656-A714-F88D720A8276}" type="presParOf" srcId="{C12364D5-E0FC-4851-B6BF-9CB51CB51B4F}" destId="{AD064480-B283-4977-A861-0B0FE706BE1F}" srcOrd="6" destOrd="0" presId="urn:microsoft.com/office/officeart/2018/2/layout/IconVerticalSolidList"/>
    <dgm:cxn modelId="{25B1D472-367F-47CF-A063-6CE7A0DBE8B8}" type="presParOf" srcId="{AD064480-B283-4977-A861-0B0FE706BE1F}" destId="{096AE29B-C432-4423-9E6F-F1E24747AC82}" srcOrd="0" destOrd="0" presId="urn:microsoft.com/office/officeart/2018/2/layout/IconVerticalSolidList"/>
    <dgm:cxn modelId="{F11C6711-DC55-4E01-B971-CD051EC99A48}" type="presParOf" srcId="{AD064480-B283-4977-A861-0B0FE706BE1F}" destId="{8A7AECA8-4E3F-4FEB-92FA-94288426EE77}" srcOrd="1" destOrd="0" presId="urn:microsoft.com/office/officeart/2018/2/layout/IconVerticalSolidList"/>
    <dgm:cxn modelId="{B06EEA87-AE94-4906-A059-7A8DE13C2ECE}" type="presParOf" srcId="{AD064480-B283-4977-A861-0B0FE706BE1F}" destId="{508D1E27-C771-4B3C-BFCC-4BEC636DD4A1}" srcOrd="2" destOrd="0" presId="urn:microsoft.com/office/officeart/2018/2/layout/IconVerticalSolidList"/>
    <dgm:cxn modelId="{C8662A18-206A-4054-9917-A61F57B2C436}" type="presParOf" srcId="{AD064480-B283-4977-A861-0B0FE706BE1F}" destId="{B67E8CF2-9397-45E8-B6B7-10ED77FEE50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F1BF55-3D51-3F49-9C34-E2F8F2FA74D0}">
      <dsp:nvSpPr>
        <dsp:cNvPr id="0" name=""/>
        <dsp:cNvSpPr/>
      </dsp:nvSpPr>
      <dsp:spPr>
        <a:xfrm>
          <a:off x="0" y="1025999"/>
          <a:ext cx="6096000" cy="630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77B87D1-2735-5547-9747-4B9D6D295975}">
      <dsp:nvSpPr>
        <dsp:cNvPr id="0" name=""/>
        <dsp:cNvSpPr/>
      </dsp:nvSpPr>
      <dsp:spPr>
        <a:xfrm>
          <a:off x="304800" y="656999"/>
          <a:ext cx="4267200" cy="73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111250">
            <a:lnSpc>
              <a:spcPct val="90000"/>
            </a:lnSpc>
            <a:spcBef>
              <a:spcPct val="0"/>
            </a:spcBef>
            <a:spcAft>
              <a:spcPct val="35000"/>
            </a:spcAft>
            <a:buNone/>
          </a:pPr>
          <a:r>
            <a:rPr lang="en-US" sz="2500" kern="1200" dirty="0"/>
            <a:t>REST – architectural style</a:t>
          </a:r>
        </a:p>
      </dsp:txBody>
      <dsp:txXfrm>
        <a:off x="340826" y="693025"/>
        <a:ext cx="4195148" cy="665948"/>
      </dsp:txXfrm>
    </dsp:sp>
    <dsp:sp modelId="{4694E286-7045-E047-838C-BE03557F22B2}">
      <dsp:nvSpPr>
        <dsp:cNvPr id="0" name=""/>
        <dsp:cNvSpPr/>
      </dsp:nvSpPr>
      <dsp:spPr>
        <a:xfrm>
          <a:off x="0" y="2159999"/>
          <a:ext cx="6096000" cy="630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63BDF78-6550-E44E-8C6B-04ABE6C14B74}">
      <dsp:nvSpPr>
        <dsp:cNvPr id="0" name=""/>
        <dsp:cNvSpPr/>
      </dsp:nvSpPr>
      <dsp:spPr>
        <a:xfrm>
          <a:off x="304800" y="1790999"/>
          <a:ext cx="4267200" cy="73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111250">
            <a:lnSpc>
              <a:spcPct val="90000"/>
            </a:lnSpc>
            <a:spcBef>
              <a:spcPct val="0"/>
            </a:spcBef>
            <a:spcAft>
              <a:spcPct val="35000"/>
            </a:spcAft>
            <a:buNone/>
          </a:pPr>
          <a:r>
            <a:rPr lang="en-US" sz="2500" kern="1200"/>
            <a:t>gRPC is a Protocol</a:t>
          </a:r>
        </a:p>
      </dsp:txBody>
      <dsp:txXfrm>
        <a:off x="340826" y="1827025"/>
        <a:ext cx="4195148" cy="665948"/>
      </dsp:txXfrm>
    </dsp:sp>
    <dsp:sp modelId="{CA4B0DAE-9466-C14C-928E-E76E3FF0DB15}">
      <dsp:nvSpPr>
        <dsp:cNvPr id="0" name=""/>
        <dsp:cNvSpPr/>
      </dsp:nvSpPr>
      <dsp:spPr>
        <a:xfrm>
          <a:off x="0" y="3293999"/>
          <a:ext cx="6096000" cy="630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935F02-0FCB-1841-B113-5B4455C494ED}">
      <dsp:nvSpPr>
        <dsp:cNvPr id="0" name=""/>
        <dsp:cNvSpPr/>
      </dsp:nvSpPr>
      <dsp:spPr>
        <a:xfrm>
          <a:off x="304800" y="2924999"/>
          <a:ext cx="4267200" cy="73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111250">
            <a:lnSpc>
              <a:spcPct val="90000"/>
            </a:lnSpc>
            <a:spcBef>
              <a:spcPct val="0"/>
            </a:spcBef>
            <a:spcAft>
              <a:spcPct val="35000"/>
            </a:spcAft>
            <a:buNone/>
          </a:pPr>
          <a:r>
            <a:rPr lang="en-US" sz="2500" kern="1200"/>
            <a:t>REST uses HTTP 1.1</a:t>
          </a:r>
        </a:p>
      </dsp:txBody>
      <dsp:txXfrm>
        <a:off x="340826" y="2961025"/>
        <a:ext cx="4195148" cy="665948"/>
      </dsp:txXfrm>
    </dsp:sp>
    <dsp:sp modelId="{D1D8E4DB-1083-554F-BF5D-E75BC3536A31}">
      <dsp:nvSpPr>
        <dsp:cNvPr id="0" name=""/>
        <dsp:cNvSpPr/>
      </dsp:nvSpPr>
      <dsp:spPr>
        <a:xfrm>
          <a:off x="0" y="4427999"/>
          <a:ext cx="6096000" cy="630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687245C-9D80-204E-B2E7-1B70B37E7906}">
      <dsp:nvSpPr>
        <dsp:cNvPr id="0" name=""/>
        <dsp:cNvSpPr/>
      </dsp:nvSpPr>
      <dsp:spPr>
        <a:xfrm>
          <a:off x="304800" y="4058999"/>
          <a:ext cx="4267200" cy="73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111250">
            <a:lnSpc>
              <a:spcPct val="90000"/>
            </a:lnSpc>
            <a:spcBef>
              <a:spcPct val="0"/>
            </a:spcBef>
            <a:spcAft>
              <a:spcPct val="35000"/>
            </a:spcAft>
            <a:buNone/>
          </a:pPr>
          <a:r>
            <a:rPr lang="en-US" sz="2500" kern="1200"/>
            <a:t>gRPC uses HTTP 2.0</a:t>
          </a:r>
        </a:p>
      </dsp:txBody>
      <dsp:txXfrm>
        <a:off x="340826" y="4095025"/>
        <a:ext cx="4195148" cy="6659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826A3E-EFD6-4B0B-9FC3-8236E4135271}">
      <dsp:nvSpPr>
        <dsp:cNvPr id="0" name=""/>
        <dsp:cNvSpPr/>
      </dsp:nvSpPr>
      <dsp:spPr>
        <a:xfrm>
          <a:off x="0" y="2371"/>
          <a:ext cx="6096000" cy="12021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BD3FC1-557E-41F0-B5F9-5028382CAB6B}">
      <dsp:nvSpPr>
        <dsp:cNvPr id="0" name=""/>
        <dsp:cNvSpPr/>
      </dsp:nvSpPr>
      <dsp:spPr>
        <a:xfrm>
          <a:off x="363653" y="272857"/>
          <a:ext cx="661187" cy="661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D8DE7A-BC05-46DD-A647-13BC2D680D31}">
      <dsp:nvSpPr>
        <dsp:cNvPr id="0" name=""/>
        <dsp:cNvSpPr/>
      </dsp:nvSpPr>
      <dsp:spPr>
        <a:xfrm>
          <a:off x="1388493" y="2371"/>
          <a:ext cx="4707506" cy="1202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228" tIns="127228" rIns="127228" bIns="127228" numCol="1" spcCol="1270" anchor="ctr" anchorCtr="0">
          <a:noAutofit/>
        </a:bodyPr>
        <a:lstStyle/>
        <a:p>
          <a:pPr marL="0" lvl="0" indent="0" algn="l" defTabSz="977900">
            <a:lnSpc>
              <a:spcPct val="90000"/>
            </a:lnSpc>
            <a:spcBef>
              <a:spcPct val="0"/>
            </a:spcBef>
            <a:spcAft>
              <a:spcPct val="35000"/>
            </a:spcAft>
            <a:buNone/>
          </a:pPr>
          <a:r>
            <a:rPr lang="en-US" sz="2200" kern="1200"/>
            <a:t>Multiplexing</a:t>
          </a:r>
        </a:p>
      </dsp:txBody>
      <dsp:txXfrm>
        <a:off x="1388493" y="2371"/>
        <a:ext cx="4707506" cy="1202158"/>
      </dsp:txXfrm>
    </dsp:sp>
    <dsp:sp modelId="{FBE76A4C-C61D-4F34-A501-976FE401B1F4}">
      <dsp:nvSpPr>
        <dsp:cNvPr id="0" name=""/>
        <dsp:cNvSpPr/>
      </dsp:nvSpPr>
      <dsp:spPr>
        <a:xfrm>
          <a:off x="0" y="1505070"/>
          <a:ext cx="6096000" cy="12021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058337-054A-48D0-B4B5-BFED71AFD658}">
      <dsp:nvSpPr>
        <dsp:cNvPr id="0" name=""/>
        <dsp:cNvSpPr/>
      </dsp:nvSpPr>
      <dsp:spPr>
        <a:xfrm>
          <a:off x="363653" y="1775556"/>
          <a:ext cx="661187" cy="661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742C12-F1BA-4286-8CE0-A95FB1AC7E25}">
      <dsp:nvSpPr>
        <dsp:cNvPr id="0" name=""/>
        <dsp:cNvSpPr/>
      </dsp:nvSpPr>
      <dsp:spPr>
        <a:xfrm>
          <a:off x="1388493" y="1505070"/>
          <a:ext cx="4707506" cy="1202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228" tIns="127228" rIns="127228" bIns="127228" numCol="1" spcCol="1270" anchor="ctr" anchorCtr="0">
          <a:noAutofit/>
        </a:bodyPr>
        <a:lstStyle/>
        <a:p>
          <a:pPr marL="0" lvl="0" indent="0" algn="l" defTabSz="977900">
            <a:lnSpc>
              <a:spcPct val="90000"/>
            </a:lnSpc>
            <a:spcBef>
              <a:spcPct val="0"/>
            </a:spcBef>
            <a:spcAft>
              <a:spcPct val="35000"/>
            </a:spcAft>
            <a:buNone/>
          </a:pPr>
          <a:r>
            <a:rPr lang="en-US" sz="2200" kern="1200"/>
            <a:t>Binary Format</a:t>
          </a:r>
        </a:p>
      </dsp:txBody>
      <dsp:txXfrm>
        <a:off x="1388493" y="1505070"/>
        <a:ext cx="4707506" cy="1202158"/>
      </dsp:txXfrm>
    </dsp:sp>
    <dsp:sp modelId="{815E3C4D-4D22-4765-91CE-BEA429FF9C26}">
      <dsp:nvSpPr>
        <dsp:cNvPr id="0" name=""/>
        <dsp:cNvSpPr/>
      </dsp:nvSpPr>
      <dsp:spPr>
        <a:xfrm>
          <a:off x="0" y="3007769"/>
          <a:ext cx="6096000" cy="12021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E8B76E-D44F-4A73-8E32-6A26C6C306AF}">
      <dsp:nvSpPr>
        <dsp:cNvPr id="0" name=""/>
        <dsp:cNvSpPr/>
      </dsp:nvSpPr>
      <dsp:spPr>
        <a:xfrm>
          <a:off x="363653" y="3278255"/>
          <a:ext cx="661187" cy="661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504B69-9B30-45A6-B0D3-E9A800AECF29}">
      <dsp:nvSpPr>
        <dsp:cNvPr id="0" name=""/>
        <dsp:cNvSpPr/>
      </dsp:nvSpPr>
      <dsp:spPr>
        <a:xfrm>
          <a:off x="1388493" y="3007769"/>
          <a:ext cx="4707506" cy="1202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228" tIns="127228" rIns="127228" bIns="127228" numCol="1" spcCol="1270" anchor="ctr" anchorCtr="0">
          <a:noAutofit/>
        </a:bodyPr>
        <a:lstStyle/>
        <a:p>
          <a:pPr marL="0" lvl="0" indent="0" algn="l" defTabSz="977900">
            <a:lnSpc>
              <a:spcPct val="90000"/>
            </a:lnSpc>
            <a:spcBef>
              <a:spcPct val="0"/>
            </a:spcBef>
            <a:spcAft>
              <a:spcPct val="35000"/>
            </a:spcAft>
            <a:buNone/>
          </a:pPr>
          <a:r>
            <a:rPr lang="en-US" sz="2200" kern="1200"/>
            <a:t>Header Compression</a:t>
          </a:r>
        </a:p>
      </dsp:txBody>
      <dsp:txXfrm>
        <a:off x="1388493" y="3007769"/>
        <a:ext cx="4707506" cy="1202158"/>
      </dsp:txXfrm>
    </dsp:sp>
    <dsp:sp modelId="{096AE29B-C432-4423-9E6F-F1E24747AC82}">
      <dsp:nvSpPr>
        <dsp:cNvPr id="0" name=""/>
        <dsp:cNvSpPr/>
      </dsp:nvSpPr>
      <dsp:spPr>
        <a:xfrm>
          <a:off x="0" y="4510468"/>
          <a:ext cx="6096000" cy="12021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7AECA8-4E3F-4FEB-92FA-94288426EE77}">
      <dsp:nvSpPr>
        <dsp:cNvPr id="0" name=""/>
        <dsp:cNvSpPr/>
      </dsp:nvSpPr>
      <dsp:spPr>
        <a:xfrm>
          <a:off x="363653" y="4780953"/>
          <a:ext cx="661187" cy="6611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7E8CF2-9397-45E8-B6B7-10ED77FEE50F}">
      <dsp:nvSpPr>
        <dsp:cNvPr id="0" name=""/>
        <dsp:cNvSpPr/>
      </dsp:nvSpPr>
      <dsp:spPr>
        <a:xfrm>
          <a:off x="1388493" y="4510468"/>
          <a:ext cx="4707506" cy="1202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228" tIns="127228" rIns="127228" bIns="127228" numCol="1" spcCol="1270" anchor="ctr" anchorCtr="0">
          <a:noAutofit/>
        </a:bodyPr>
        <a:lstStyle/>
        <a:p>
          <a:pPr marL="0" lvl="0" indent="0" algn="l" defTabSz="977900">
            <a:lnSpc>
              <a:spcPct val="90000"/>
            </a:lnSpc>
            <a:spcBef>
              <a:spcPct val="0"/>
            </a:spcBef>
            <a:spcAft>
              <a:spcPct val="35000"/>
            </a:spcAft>
            <a:buNone/>
          </a:pPr>
          <a:r>
            <a:rPr lang="en-US" sz="2200" kern="1200"/>
            <a:t>Server Push</a:t>
          </a:r>
        </a:p>
      </dsp:txBody>
      <dsp:txXfrm>
        <a:off x="1388493" y="4510468"/>
        <a:ext cx="4707506" cy="120215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4257FB-FFEC-7E4A-B0AA-197DA7AC171D}" type="datetimeFigureOut">
              <a:rPr lang="en-US" smtClean="0"/>
              <a:t>5/1/23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E4020D-1B94-E148-B28E-A92683BAEF7D}" type="slidenum">
              <a:rPr lang="en-US" smtClean="0"/>
              <a:t>‹#›</a:t>
            </a:fld>
            <a:endParaRPr lang="en-US"/>
          </a:p>
        </p:txBody>
      </p:sp>
    </p:spTree>
    <p:extLst>
      <p:ext uri="{BB962C8B-B14F-4D97-AF65-F5344CB8AC3E}">
        <p14:creationId xmlns:p14="http://schemas.microsoft.com/office/powerpoint/2010/main" val="1861566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Today I am going to make a DEMO on </a:t>
            </a:r>
            <a:r>
              <a:rPr lang="en-US" dirty="0" err="1"/>
              <a:t>gRPC</a:t>
            </a:r>
            <a:r>
              <a:rPr lang="en-US" dirty="0"/>
              <a:t>.</a:t>
            </a:r>
          </a:p>
          <a:p>
            <a:endParaRPr lang="en-US" dirty="0"/>
          </a:p>
          <a:p>
            <a:r>
              <a:rPr lang="en-US" dirty="0"/>
              <a:t>The presentation is going to be only few mins, followed by a demo for about 10 mins</a:t>
            </a:r>
          </a:p>
          <a:p>
            <a:endParaRPr lang="en-US" dirty="0"/>
          </a:p>
          <a:p>
            <a:r>
              <a:rPr lang="en-US" dirty="0"/>
              <a:t>I will also do a code walk through may be like 5 mins. Followed by Q/A</a:t>
            </a:r>
          </a:p>
          <a:p>
            <a:endParaRPr lang="en-US" dirty="0"/>
          </a:p>
          <a:p>
            <a:r>
              <a:rPr lang="en-US" dirty="0"/>
              <a:t>SO lets do this</a:t>
            </a:r>
          </a:p>
        </p:txBody>
      </p:sp>
      <p:sp>
        <p:nvSpPr>
          <p:cNvPr id="4" name="Slide Number Placeholder 3"/>
          <p:cNvSpPr>
            <a:spLocks noGrp="1"/>
          </p:cNvSpPr>
          <p:nvPr>
            <p:ph type="sldNum" sz="quarter" idx="5"/>
          </p:nvPr>
        </p:nvSpPr>
        <p:spPr/>
        <p:txBody>
          <a:bodyPr/>
          <a:lstStyle/>
          <a:p>
            <a:fld id="{B0E4020D-1B94-E148-B28E-A92683BAEF7D}" type="slidenum">
              <a:rPr lang="en-US" smtClean="0"/>
              <a:t>1</a:t>
            </a:fld>
            <a:endParaRPr lang="en-US"/>
          </a:p>
        </p:txBody>
      </p:sp>
    </p:spTree>
    <p:extLst>
      <p:ext uri="{BB962C8B-B14F-4D97-AF65-F5344CB8AC3E}">
        <p14:creationId xmlns:p14="http://schemas.microsoft.com/office/powerpoint/2010/main" val="3250064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getting to more details, I want to let you know the main reason I am talking to you about this is because, its really fast. I will try to convince you why we need to seriously give a look into this protocol</a:t>
            </a:r>
          </a:p>
        </p:txBody>
      </p:sp>
      <p:sp>
        <p:nvSpPr>
          <p:cNvPr id="4" name="Slide Number Placeholder 3"/>
          <p:cNvSpPr>
            <a:spLocks noGrp="1"/>
          </p:cNvSpPr>
          <p:nvPr>
            <p:ph type="sldNum" sz="quarter" idx="5"/>
          </p:nvPr>
        </p:nvSpPr>
        <p:spPr/>
        <p:txBody>
          <a:bodyPr/>
          <a:lstStyle/>
          <a:p>
            <a:fld id="{B0E4020D-1B94-E148-B28E-A92683BAEF7D}" type="slidenum">
              <a:rPr lang="en-US" smtClean="0"/>
              <a:t>2</a:t>
            </a:fld>
            <a:endParaRPr lang="en-US"/>
          </a:p>
        </p:txBody>
      </p:sp>
    </p:spTree>
    <p:extLst>
      <p:ext uri="{BB962C8B-B14F-4D97-AF65-F5344CB8AC3E}">
        <p14:creationId xmlns:p14="http://schemas.microsoft.com/office/powerpoint/2010/main" val="2365925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lnSpc>
                <a:spcPct val="200000"/>
              </a:lnSpc>
            </a:pPr>
            <a:r>
              <a:rPr lang="en-US" b="0" i="0" dirty="0">
                <a:solidFill>
                  <a:srgbClr val="D1D5DB"/>
                </a:solidFill>
                <a:effectLst/>
                <a:latin typeface="Söhne"/>
              </a:rPr>
              <a:t>Microservices communicate with each other using various communication patterns and protocols, depending on the specific needs of the application. </a:t>
            </a:r>
          </a:p>
          <a:p>
            <a:pPr algn="l">
              <a:lnSpc>
                <a:spcPct val="200000"/>
              </a:lnSpc>
            </a:pPr>
            <a:r>
              <a:rPr lang="en-US" b="0" i="0" dirty="0">
                <a:solidFill>
                  <a:srgbClr val="D1D5DB"/>
                </a:solidFill>
                <a:effectLst/>
                <a:latin typeface="Söhne"/>
              </a:rPr>
              <a:t>Here are some common patterns and protocols used for microservices communication:</a:t>
            </a:r>
          </a:p>
          <a:p>
            <a:pPr algn="l">
              <a:lnSpc>
                <a:spcPct val="200000"/>
              </a:lnSpc>
              <a:buFont typeface="+mj-lt"/>
              <a:buAutoNum type="arabicPeriod"/>
            </a:pPr>
            <a:r>
              <a:rPr lang="en-US" b="0" i="0" dirty="0">
                <a:solidFill>
                  <a:srgbClr val="D1D5DB"/>
                </a:solidFill>
                <a:effectLst/>
                <a:latin typeface="Söhne"/>
              </a:rPr>
              <a:t>HTTP/REST: Microservices can use HTTP/REST to communicate over the network. </a:t>
            </a:r>
          </a:p>
          <a:p>
            <a:pPr lvl="1" algn="l">
              <a:lnSpc>
                <a:spcPct val="200000"/>
              </a:lnSpc>
              <a:buFont typeface="+mj-lt"/>
              <a:buAutoNum type="arabicPeriod"/>
            </a:pPr>
            <a:r>
              <a:rPr lang="en-US" b="0" i="0" dirty="0">
                <a:solidFill>
                  <a:srgbClr val="D1D5DB"/>
                </a:solidFill>
                <a:effectLst/>
                <a:latin typeface="Söhne"/>
              </a:rPr>
              <a:t>Each microservice exposes a RESTful API that other microservices can call using HTTP requests. </a:t>
            </a:r>
          </a:p>
          <a:p>
            <a:pPr lvl="1" algn="l">
              <a:lnSpc>
                <a:spcPct val="200000"/>
              </a:lnSpc>
              <a:buFont typeface="+mj-lt"/>
              <a:buAutoNum type="arabicPeriod"/>
            </a:pPr>
            <a:r>
              <a:rPr lang="en-US" b="0" i="0" dirty="0">
                <a:solidFill>
                  <a:srgbClr val="D1D5DB"/>
                </a:solidFill>
                <a:effectLst/>
                <a:latin typeface="Söhne"/>
              </a:rPr>
              <a:t>This is a simple and flexible approach that can work well for many applications.</a:t>
            </a:r>
          </a:p>
          <a:p>
            <a:pPr algn="l">
              <a:lnSpc>
                <a:spcPct val="200000"/>
              </a:lnSpc>
              <a:buFont typeface="+mj-lt"/>
              <a:buAutoNum type="arabicPeriod"/>
            </a:pPr>
            <a:r>
              <a:rPr lang="en-US" b="0" i="0" dirty="0" err="1">
                <a:solidFill>
                  <a:srgbClr val="D1D5DB"/>
                </a:solidFill>
                <a:effectLst/>
                <a:latin typeface="Söhne"/>
              </a:rPr>
              <a:t>gRPC</a:t>
            </a:r>
            <a:r>
              <a:rPr lang="en-US" b="0" i="0" dirty="0">
                <a:solidFill>
                  <a:srgbClr val="D1D5DB"/>
                </a:solidFill>
                <a:effectLst/>
                <a:latin typeface="Söhne"/>
              </a:rPr>
              <a:t>: Microservices can use </a:t>
            </a:r>
            <a:r>
              <a:rPr lang="en-US" b="0" i="0" dirty="0" err="1">
                <a:solidFill>
                  <a:srgbClr val="D1D5DB"/>
                </a:solidFill>
                <a:effectLst/>
                <a:latin typeface="Söhne"/>
              </a:rPr>
              <a:t>gRPC</a:t>
            </a:r>
            <a:r>
              <a:rPr lang="en-US" b="0" i="0" dirty="0">
                <a:solidFill>
                  <a:srgbClr val="D1D5DB"/>
                </a:solidFill>
                <a:effectLst/>
                <a:latin typeface="Söhne"/>
              </a:rPr>
              <a:t> to communicate using Remote Procedure Calls (RPCs). </a:t>
            </a:r>
          </a:p>
          <a:p>
            <a:pPr lvl="1" algn="l">
              <a:lnSpc>
                <a:spcPct val="200000"/>
              </a:lnSpc>
              <a:buFont typeface="+mj-lt"/>
              <a:buAutoNum type="arabicPeriod"/>
            </a:pPr>
            <a:r>
              <a:rPr lang="en-US" b="0" i="0" dirty="0" err="1">
                <a:solidFill>
                  <a:srgbClr val="D1D5DB"/>
                </a:solidFill>
                <a:effectLst/>
                <a:latin typeface="Söhne"/>
              </a:rPr>
              <a:t>gRPC</a:t>
            </a:r>
            <a:r>
              <a:rPr lang="en-US" b="0" i="0" dirty="0">
                <a:solidFill>
                  <a:srgbClr val="D1D5DB"/>
                </a:solidFill>
                <a:effectLst/>
                <a:latin typeface="Söhne"/>
              </a:rPr>
              <a:t> uses protocol buffers as the serialization format and supports bidirectional streaming, flow control, and other features that make it a powerful tool for building microservices.</a:t>
            </a:r>
          </a:p>
          <a:p>
            <a:pPr algn="l">
              <a:lnSpc>
                <a:spcPct val="200000"/>
              </a:lnSpc>
              <a:buFont typeface="+mj-lt"/>
              <a:buAutoNum type="arabicPeriod"/>
            </a:pPr>
            <a:r>
              <a:rPr lang="en-US" b="0" i="0" dirty="0">
                <a:solidFill>
                  <a:srgbClr val="D1D5DB"/>
                </a:solidFill>
                <a:effectLst/>
                <a:latin typeface="Söhne"/>
              </a:rPr>
              <a:t>Messaging: Microservices can use messaging protocols like AMQP (Advanced Message Queuing Protocol) or MQTT (Message Queuing Telemetry Transport) to communicate asynchronously. </a:t>
            </a:r>
          </a:p>
          <a:p>
            <a:pPr lvl="1" algn="l">
              <a:lnSpc>
                <a:spcPct val="200000"/>
              </a:lnSpc>
              <a:buFont typeface="+mj-lt"/>
              <a:buAutoNum type="arabicPeriod"/>
            </a:pPr>
            <a:r>
              <a:rPr lang="en-US" b="0" i="0" dirty="0">
                <a:solidFill>
                  <a:srgbClr val="D1D5DB"/>
                </a:solidFill>
                <a:effectLst/>
                <a:latin typeface="Söhne"/>
              </a:rPr>
              <a:t>In this approach, messages are sent and received through a message broker or a message queue, which allows for decoupled communication between microservices.</a:t>
            </a:r>
          </a:p>
          <a:p>
            <a:pPr algn="l">
              <a:lnSpc>
                <a:spcPct val="200000"/>
              </a:lnSpc>
              <a:buFont typeface="+mj-lt"/>
              <a:buAutoNum type="arabicPeriod"/>
            </a:pPr>
            <a:r>
              <a:rPr lang="en-US" b="0" i="0" dirty="0">
                <a:solidFill>
                  <a:srgbClr val="D1D5DB"/>
                </a:solidFill>
                <a:effectLst/>
                <a:latin typeface="Söhne"/>
              </a:rPr>
              <a:t>Service Mesh: A service mesh is a dedicated infrastructure layer that manages communication between microservices. </a:t>
            </a:r>
          </a:p>
          <a:p>
            <a:pPr lvl="1" algn="l">
              <a:lnSpc>
                <a:spcPct val="200000"/>
              </a:lnSpc>
              <a:buFont typeface="+mj-lt"/>
              <a:buAutoNum type="arabicPeriod"/>
            </a:pPr>
            <a:r>
              <a:rPr lang="en-US" b="0" i="0" dirty="0">
                <a:solidFill>
                  <a:srgbClr val="D1D5DB"/>
                </a:solidFill>
                <a:effectLst/>
                <a:latin typeface="Söhne"/>
              </a:rPr>
              <a:t>It typically consists of a set of sidecar proxies that intercept and manage traffic between microservices. </a:t>
            </a:r>
          </a:p>
          <a:p>
            <a:pPr lvl="1" algn="l">
              <a:lnSpc>
                <a:spcPct val="200000"/>
              </a:lnSpc>
              <a:buFont typeface="+mj-lt"/>
              <a:buAutoNum type="arabicPeriod"/>
            </a:pPr>
            <a:r>
              <a:rPr lang="en-US" b="0" i="0" dirty="0">
                <a:solidFill>
                  <a:srgbClr val="D1D5DB"/>
                </a:solidFill>
                <a:effectLst/>
                <a:latin typeface="Söhne"/>
              </a:rPr>
              <a:t>The proxies can handle tasks like load balancing, service discovery, and traffic management, which can simplify the communication between microservices.</a:t>
            </a:r>
          </a:p>
          <a:p>
            <a:endParaRPr lang="en-US" dirty="0"/>
          </a:p>
        </p:txBody>
      </p:sp>
      <p:sp>
        <p:nvSpPr>
          <p:cNvPr id="4" name="Slide Number Placeholder 3"/>
          <p:cNvSpPr>
            <a:spLocks noGrp="1"/>
          </p:cNvSpPr>
          <p:nvPr>
            <p:ph type="sldNum" sz="quarter" idx="5"/>
          </p:nvPr>
        </p:nvSpPr>
        <p:spPr/>
        <p:txBody>
          <a:bodyPr/>
          <a:lstStyle/>
          <a:p>
            <a:fld id="{B0E4020D-1B94-E148-B28E-A92683BAEF7D}" type="slidenum">
              <a:rPr lang="en-US" smtClean="0"/>
              <a:t>3</a:t>
            </a:fld>
            <a:endParaRPr lang="en-US"/>
          </a:p>
        </p:txBody>
      </p:sp>
    </p:spTree>
    <p:extLst>
      <p:ext uri="{BB962C8B-B14F-4D97-AF65-F5344CB8AC3E}">
        <p14:creationId xmlns:p14="http://schemas.microsoft.com/office/powerpoint/2010/main" val="4192563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REST (Representational State Transfer) is a style of software architecture that defines a set of constraints to be used when creating web services. RESTful web services are built around resources, which are identified by URIs. Clients can interact with these resources using standard HTTP methods, such as GET, POST, PUT, and DELETE. REST is often used for building scalable and modular web applications.</a:t>
            </a:r>
          </a:p>
          <a:p>
            <a:endParaRPr lang="en-US" b="0" i="0" dirty="0">
              <a:solidFill>
                <a:srgbClr val="D1D5DB"/>
              </a:solidFill>
              <a:effectLst/>
              <a:latin typeface="Söhne"/>
            </a:endParaRPr>
          </a:p>
          <a:p>
            <a:r>
              <a:rPr lang="en-US" b="0" i="0" dirty="0" err="1">
                <a:solidFill>
                  <a:srgbClr val="D1D5DB"/>
                </a:solidFill>
                <a:effectLst/>
                <a:latin typeface="Söhne"/>
              </a:rPr>
              <a:t>gRPC</a:t>
            </a:r>
            <a:r>
              <a:rPr lang="en-US" b="0" i="0" dirty="0">
                <a:solidFill>
                  <a:srgbClr val="D1D5DB"/>
                </a:solidFill>
                <a:effectLst/>
                <a:latin typeface="Söhne"/>
              </a:rPr>
              <a:t> (</a:t>
            </a:r>
            <a:r>
              <a:rPr lang="en-US" b="0" i="0" dirty="0" err="1">
                <a:solidFill>
                  <a:srgbClr val="D1D5DB"/>
                </a:solidFill>
                <a:effectLst/>
                <a:latin typeface="Söhne"/>
              </a:rPr>
              <a:t>gRPC</a:t>
            </a:r>
            <a:r>
              <a:rPr lang="en-US" b="0" i="0" dirty="0">
                <a:solidFill>
                  <a:srgbClr val="D1D5DB"/>
                </a:solidFill>
                <a:effectLst/>
                <a:latin typeface="Söhne"/>
              </a:rPr>
              <a:t> Remote Procedure Call) is a modern high-performance RPC framework that was developed by Google. It uses protocol buffers, a language- and platform-neutral serialization format, to define its service contracts. </a:t>
            </a:r>
            <a:r>
              <a:rPr lang="en-US" b="0" i="0" dirty="0" err="1">
                <a:solidFill>
                  <a:srgbClr val="D1D5DB"/>
                </a:solidFill>
                <a:effectLst/>
                <a:latin typeface="Söhne"/>
              </a:rPr>
              <a:t>gRPC</a:t>
            </a:r>
            <a:r>
              <a:rPr lang="en-US" b="0" i="0" dirty="0">
                <a:solidFill>
                  <a:srgbClr val="D1D5DB"/>
                </a:solidFill>
                <a:effectLst/>
                <a:latin typeface="Söhne"/>
              </a:rPr>
              <a:t> supports multiple programming languages and platforms, making it a great choice for building microservices and distributed systems</a:t>
            </a:r>
            <a:endParaRPr lang="en-US" dirty="0"/>
          </a:p>
        </p:txBody>
      </p:sp>
      <p:sp>
        <p:nvSpPr>
          <p:cNvPr id="4" name="Slide Number Placeholder 3"/>
          <p:cNvSpPr>
            <a:spLocks noGrp="1"/>
          </p:cNvSpPr>
          <p:nvPr>
            <p:ph type="sldNum" sz="quarter" idx="5"/>
          </p:nvPr>
        </p:nvSpPr>
        <p:spPr/>
        <p:txBody>
          <a:bodyPr/>
          <a:lstStyle/>
          <a:p>
            <a:fld id="{B0E4020D-1B94-E148-B28E-A92683BAEF7D}" type="slidenum">
              <a:rPr lang="en-US" smtClean="0"/>
              <a:t>4</a:t>
            </a:fld>
            <a:endParaRPr lang="en-US"/>
          </a:p>
        </p:txBody>
      </p:sp>
    </p:spTree>
    <p:extLst>
      <p:ext uri="{BB962C8B-B14F-4D97-AF65-F5344CB8AC3E}">
        <p14:creationId xmlns:p14="http://schemas.microsoft.com/office/powerpoint/2010/main" val="2615256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Multiplexing: One of the biggest differences between HTTP/1.1 and HTTP/2 is that HTTP/2 supports multiplexing, which allows multiple requests to be sent and received over a single connection. </a:t>
            </a:r>
          </a:p>
          <a:p>
            <a:r>
              <a:rPr lang="en-US" dirty="0"/>
              <a:t>This means that instead of opening multiple connections between a client and a server, HTTP/2 can use a single connection to handle all requests and responses, which can significantly improve performance.</a:t>
            </a:r>
          </a:p>
          <a:p>
            <a:endParaRPr lang="en-US" dirty="0"/>
          </a:p>
          <a:p>
            <a:r>
              <a:rPr lang="en-US" dirty="0"/>
              <a:t>Binary format: HTTP/2 uses a binary format instead of the text-based format used by HTTP/1.1. This makes it more efficient and easier to parse, which can also improve performance.</a:t>
            </a:r>
          </a:p>
          <a:p>
            <a:endParaRPr lang="en-US" dirty="0"/>
          </a:p>
          <a:p>
            <a:r>
              <a:rPr lang="en-US" dirty="0"/>
              <a:t>Header compression: HTTP/2 uses header compression to reduce the amount of data that needs to be sent over the network. This can also improve performance, especially on slow or congested networks.</a:t>
            </a:r>
          </a:p>
          <a:p>
            <a:endParaRPr lang="en-US" dirty="0"/>
          </a:p>
          <a:p>
            <a:r>
              <a:rPr lang="en-US" dirty="0"/>
              <a:t>Server push: HTTP/2 supports server push, which allows a server to send multiple responses to a single request. This can be useful for sending additional resources that a client is likely to request, such as images or stylesheets.</a:t>
            </a:r>
          </a:p>
          <a:p>
            <a:endParaRPr lang="en-US" dirty="0"/>
          </a:p>
        </p:txBody>
      </p:sp>
      <p:sp>
        <p:nvSpPr>
          <p:cNvPr id="4" name="Slide Number Placeholder 3"/>
          <p:cNvSpPr>
            <a:spLocks noGrp="1"/>
          </p:cNvSpPr>
          <p:nvPr>
            <p:ph type="sldNum" sz="quarter" idx="5"/>
          </p:nvPr>
        </p:nvSpPr>
        <p:spPr/>
        <p:txBody>
          <a:bodyPr/>
          <a:lstStyle/>
          <a:p>
            <a:fld id="{B0E4020D-1B94-E148-B28E-A92683BAEF7D}" type="slidenum">
              <a:rPr lang="en-US" smtClean="0"/>
              <a:t>5</a:t>
            </a:fld>
            <a:endParaRPr lang="en-US"/>
          </a:p>
        </p:txBody>
      </p:sp>
    </p:spTree>
    <p:extLst>
      <p:ext uri="{BB962C8B-B14F-4D97-AF65-F5344CB8AC3E}">
        <p14:creationId xmlns:p14="http://schemas.microsoft.com/office/powerpoint/2010/main" val="3673218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E4020D-1B94-E148-B28E-A92683BAEF7D}" type="slidenum">
              <a:rPr lang="en-US" smtClean="0"/>
              <a:t>6</a:t>
            </a:fld>
            <a:endParaRPr lang="en-US"/>
          </a:p>
        </p:txBody>
      </p:sp>
    </p:spTree>
    <p:extLst>
      <p:ext uri="{BB962C8B-B14F-4D97-AF65-F5344CB8AC3E}">
        <p14:creationId xmlns:p14="http://schemas.microsoft.com/office/powerpoint/2010/main" val="27091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E4020D-1B94-E148-B28E-A92683BAEF7D}" type="slidenum">
              <a:rPr lang="en-US" smtClean="0"/>
              <a:t>7</a:t>
            </a:fld>
            <a:endParaRPr lang="en-US"/>
          </a:p>
        </p:txBody>
      </p:sp>
    </p:spTree>
    <p:extLst>
      <p:ext uri="{BB962C8B-B14F-4D97-AF65-F5344CB8AC3E}">
        <p14:creationId xmlns:p14="http://schemas.microsoft.com/office/powerpoint/2010/main" val="1991792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dirty="0"/>
              <a:t>Click to edit Master title style</a:t>
            </a:r>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455621"/>
            <a:ext cx="9288096" cy="1435331"/>
          </a:xfrm>
        </p:spPr>
        <p:txBody>
          <a:bodyPr>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A1E45834-53BD-4C8F-B791-CD5378F4150E}" type="datetimeFigureOut">
              <a:rPr lang="en-US" smtClean="0"/>
              <a:t>5/1/23</a:t>
            </a:fld>
            <a:endParaRPr lang="en-US"/>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696140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C900-05BC-4021-B69F-2DAF974B7EF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3F26E227-253A-44A0-9404-1CFD8CE41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A1E45834-53BD-4C8F-B791-CD5378F4150E}" type="datetimeFigureOut">
              <a:rPr lang="en-US" smtClean="0"/>
              <a:t>5/1/23</a:t>
            </a:fld>
            <a:endParaRPr lang="en-US"/>
          </a:p>
        </p:txBody>
      </p:sp>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287650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2CF945-D70F-49C1-8CE5-5758C1166014}"/>
              </a:ext>
            </a:extLst>
          </p:cNvPr>
          <p:cNvSpPr>
            <a:spLocks noGrp="1"/>
          </p:cNvSpPr>
          <p:nvPr>
            <p:ph type="title" orient="vert"/>
          </p:nvPr>
        </p:nvSpPr>
        <p:spPr>
          <a:xfrm>
            <a:off x="9182100" y="1091381"/>
            <a:ext cx="2171700" cy="495336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C2FDB721-04AA-4330-8045-3F2D9BB4BC66}"/>
              </a:ext>
            </a:extLst>
          </p:cNvPr>
          <p:cNvSpPr>
            <a:spLocks noGrp="1"/>
          </p:cNvSpPr>
          <p:nvPr>
            <p:ph type="body" orient="vert" idx="1"/>
          </p:nvPr>
        </p:nvSpPr>
        <p:spPr>
          <a:xfrm>
            <a:off x="838200" y="1091381"/>
            <a:ext cx="8265340" cy="4953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F418C15-991C-4C71-8DCD-DB3B3888831F}"/>
              </a:ext>
            </a:extLst>
          </p:cNvPr>
          <p:cNvSpPr>
            <a:spLocks noGrp="1"/>
          </p:cNvSpPr>
          <p:nvPr>
            <p:ph type="dt" sz="half" idx="10"/>
          </p:nvPr>
        </p:nvSpPr>
        <p:spPr/>
        <p:txBody>
          <a:bodyPr/>
          <a:lstStyle/>
          <a:p>
            <a:fld id="{A1E45834-53BD-4C8F-B791-CD5378F4150E}" type="datetimeFigureOut">
              <a:rPr lang="en-US" smtClean="0"/>
              <a:t>5/1/23</a:t>
            </a:fld>
            <a:endParaRPr lang="en-US"/>
          </a:p>
        </p:txBody>
      </p:sp>
      <p:sp>
        <p:nvSpPr>
          <p:cNvPr id="5" name="Footer Placeholder 4">
            <a:extLst>
              <a:ext uri="{FF2B5EF4-FFF2-40B4-BE49-F238E27FC236}">
                <a16:creationId xmlns:a16="http://schemas.microsoft.com/office/drawing/2014/main" id="{F7728CC3-5830-4EFA-B28E-1648904DE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A91B6-E419-4483-9B66-3C758788BC48}"/>
              </a:ext>
            </a:extLst>
          </p:cNvPr>
          <p:cNvSpPr>
            <a:spLocks noGrp="1"/>
          </p:cNvSpPr>
          <p:nvPr>
            <p:ph type="sldNum" sz="quarter" idx="12"/>
          </p:nvPr>
        </p:nvSpPr>
        <p:spPr/>
        <p:txBody>
          <a:bodyPr/>
          <a:lstStyle/>
          <a:p>
            <a:fld id="{719D7796-F675-488F-AC46-C88938C80352}" type="slidenum">
              <a:rPr lang="en-US" smtClean="0"/>
              <a:t>‹#›</a:t>
            </a:fld>
            <a:endParaRPr lang="en-US"/>
          </a:p>
        </p:txBody>
      </p:sp>
      <p:cxnSp>
        <p:nvCxnSpPr>
          <p:cNvPr id="7" name="Straight Connector 6">
            <a:extLst>
              <a:ext uri="{FF2B5EF4-FFF2-40B4-BE49-F238E27FC236}">
                <a16:creationId xmlns:a16="http://schemas.microsoft.com/office/drawing/2014/main" id="{DE447C6A-78C3-4687-9A71-A05DBF6700DE}"/>
              </a:ext>
            </a:extLst>
          </p:cNvPr>
          <p:cNvCxnSpPr>
            <a:cxnSpLocks/>
          </p:cNvCxnSpPr>
          <p:nvPr/>
        </p:nvCxnSpPr>
        <p:spPr>
          <a:xfrm>
            <a:off x="11387805"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4319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A1E45834-53BD-4C8F-B791-CD5378F4150E}" type="datetimeFigureOut">
              <a:rPr lang="en-US" smtClean="0"/>
              <a:t>5/1/23</a:t>
            </a:fld>
            <a:endParaRPr lang="en-US"/>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487602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007D-9B1D-4E2C-B38F-29C6820996DF}"/>
              </a:ext>
            </a:extLst>
          </p:cNvPr>
          <p:cNvSpPr>
            <a:spLocks noGrp="1"/>
          </p:cNvSpPr>
          <p:nvPr>
            <p:ph type="title"/>
          </p:nvPr>
        </p:nvSpPr>
        <p:spPr>
          <a:xfrm>
            <a:off x="1090940" y="1099127"/>
            <a:ext cx="9272260" cy="3472874"/>
          </a:xfrm>
        </p:spPr>
        <p:txBody>
          <a:bodyPr anchor="t">
            <a:normAutofit/>
          </a:bodyPr>
          <a:lstStyle>
            <a:lvl1pPr>
              <a:defRPr sz="40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60C51B-B525-4032-9D08-2978D7367BFF}"/>
              </a:ext>
            </a:extLst>
          </p:cNvPr>
          <p:cNvSpPr>
            <a:spLocks noGrp="1"/>
          </p:cNvSpPr>
          <p:nvPr>
            <p:ph type="body" idx="1"/>
          </p:nvPr>
        </p:nvSpPr>
        <p:spPr>
          <a:xfrm>
            <a:off x="1090939" y="4572000"/>
            <a:ext cx="9272262" cy="1320801"/>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p>
            <a:fld id="{A1E45834-53BD-4C8F-B791-CD5378F4150E}" type="datetimeFigureOut">
              <a:rPr lang="en-US" smtClean="0"/>
              <a:t>5/1/23</a:t>
            </a:fld>
            <a:endParaRPr lang="en-US"/>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360748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088136"/>
            <a:ext cx="9890066" cy="129422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A1E45834-53BD-4C8F-B791-CD5378F4150E}" type="datetimeFigureOut">
              <a:rPr lang="en-US" smtClean="0"/>
              <a:t>5/1/23</a:t>
            </a:fld>
            <a:endParaRPr lang="en-US"/>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222335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084333"/>
            <a:ext cx="9949455" cy="83885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A1E45834-53BD-4C8F-B791-CD5378F4150E}" type="datetimeFigureOut">
              <a:rPr lang="en-US" smtClean="0"/>
              <a:t>5/1/23</a:t>
            </a:fld>
            <a:endParaRPr lang="en-US"/>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789528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p:txBody>
          <a:bodyPr/>
          <a:lstStyle>
            <a:lvl1pPr>
              <a:defRPr cap="all" baseline="0"/>
            </a:lvl1pPr>
          </a:lstStyle>
          <a:p>
            <a:r>
              <a:rPr lang="en-US" dirty="0"/>
              <a:t>Click to edit Master title style</a:t>
            </a:r>
          </a:p>
        </p:txBody>
      </p:sp>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A1E45834-53BD-4C8F-B791-CD5378F4150E}" type="datetimeFigureOut">
              <a:rPr lang="en-US" smtClean="0"/>
              <a:t>5/1/23</a:t>
            </a:fld>
            <a:endParaRPr lang="en-US"/>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785698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8B02B-A32A-4383-BBC7-0C383390A96F}"/>
              </a:ext>
            </a:extLst>
          </p:cNvPr>
          <p:cNvSpPr>
            <a:spLocks noGrp="1"/>
          </p:cNvSpPr>
          <p:nvPr>
            <p:ph type="dt" sz="half" idx="10"/>
          </p:nvPr>
        </p:nvSpPr>
        <p:spPr/>
        <p:txBody>
          <a:bodyPr/>
          <a:lstStyle/>
          <a:p>
            <a:fld id="{A1E45834-53BD-4C8F-B791-CD5378F4150E}" type="datetimeFigureOut">
              <a:rPr lang="en-US" smtClean="0"/>
              <a:t>5/1/23</a:t>
            </a:fld>
            <a:endParaRPr lang="en-US"/>
          </a:p>
        </p:txBody>
      </p:sp>
      <p:sp>
        <p:nvSpPr>
          <p:cNvPr id="3" name="Footer Placeholder 2">
            <a:extLst>
              <a:ext uri="{FF2B5EF4-FFF2-40B4-BE49-F238E27FC236}">
                <a16:creationId xmlns:a16="http://schemas.microsoft.com/office/drawing/2014/main" id="{FCFF7E77-47E0-4F9E-9148-8D0C59C0CF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8005A2-ECF0-4759-A17B-FDECE80683F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4218008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DD4B-5676-477E-8C52-4C1CF160FCDE}"/>
              </a:ext>
            </a:extLst>
          </p:cNvPr>
          <p:cNvSpPr>
            <a:spLocks noGrp="1"/>
          </p:cNvSpPr>
          <p:nvPr>
            <p:ph type="title"/>
          </p:nvPr>
        </p:nvSpPr>
        <p:spPr>
          <a:xfrm>
            <a:off x="1090940" y="1094448"/>
            <a:ext cx="3785860" cy="1554362"/>
          </a:xfrm>
        </p:spPr>
        <p:txBody>
          <a:bodyPr anchor="t">
            <a:normAutofit/>
          </a:bodyPr>
          <a:lstStyle>
            <a:lvl1pPr>
              <a:defRPr sz="2800" cap="all" baseline="0"/>
            </a:lvl1pPr>
          </a:lstStyle>
          <a:p>
            <a:r>
              <a:rPr lang="en-US" dirty="0"/>
              <a:t>Click to edit Master title style</a:t>
            </a:r>
          </a:p>
        </p:txBody>
      </p:sp>
      <p:sp>
        <p:nvSpPr>
          <p:cNvPr id="3" name="Content Placeholder 2">
            <a:extLst>
              <a:ext uri="{FF2B5EF4-FFF2-40B4-BE49-F238E27FC236}">
                <a16:creationId xmlns:a16="http://schemas.microsoft.com/office/drawing/2014/main" id="{4B5A3E63-EB15-4D82-BF2B-36BB030C430D}"/>
              </a:ext>
            </a:extLst>
          </p:cNvPr>
          <p:cNvSpPr>
            <a:spLocks noGrp="1"/>
          </p:cNvSpPr>
          <p:nvPr>
            <p:ph idx="1"/>
          </p:nvPr>
        </p:nvSpPr>
        <p:spPr>
          <a:xfrm>
            <a:off x="5524500" y="922689"/>
            <a:ext cx="548600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CBE994E-BAB7-43DC-A0E4-C779CF2A33D5}"/>
              </a:ext>
            </a:extLst>
          </p:cNvPr>
          <p:cNvSpPr>
            <a:spLocks noGrp="1"/>
          </p:cNvSpPr>
          <p:nvPr>
            <p:ph type="body" sz="half" idx="2"/>
          </p:nvPr>
        </p:nvSpPr>
        <p:spPr>
          <a:xfrm>
            <a:off x="1090940" y="2701254"/>
            <a:ext cx="3785860" cy="316773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EFAAA-1B70-42AA-ADCC-F49B58132654}"/>
              </a:ext>
            </a:extLst>
          </p:cNvPr>
          <p:cNvSpPr>
            <a:spLocks noGrp="1"/>
          </p:cNvSpPr>
          <p:nvPr>
            <p:ph type="dt" sz="half" idx="10"/>
          </p:nvPr>
        </p:nvSpPr>
        <p:spPr/>
        <p:txBody>
          <a:bodyPr/>
          <a:lstStyle/>
          <a:p>
            <a:fld id="{A1E45834-53BD-4C8F-B791-CD5378F4150E}" type="datetimeFigureOut">
              <a:rPr lang="en-US" smtClean="0"/>
              <a:t>5/1/23</a:t>
            </a:fld>
            <a:endParaRPr lang="en-US"/>
          </a:p>
        </p:txBody>
      </p:sp>
      <p:sp>
        <p:nvSpPr>
          <p:cNvPr id="6" name="Footer Placeholder 5">
            <a:extLst>
              <a:ext uri="{FF2B5EF4-FFF2-40B4-BE49-F238E27FC236}">
                <a16:creationId xmlns:a16="http://schemas.microsoft.com/office/drawing/2014/main" id="{E4C7B6CC-1C13-4F34-AC86-CCD442C8C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1B638-9061-41AD-AF47-73A4AF8B781A}"/>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100532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3C43-1676-4A29-83F9-D788ED2E71E9}"/>
              </a:ext>
            </a:extLst>
          </p:cNvPr>
          <p:cNvSpPr>
            <a:spLocks noGrp="1"/>
          </p:cNvSpPr>
          <p:nvPr>
            <p:ph type="title"/>
          </p:nvPr>
        </p:nvSpPr>
        <p:spPr>
          <a:xfrm>
            <a:off x="1090940" y="1097280"/>
            <a:ext cx="3785860" cy="1559740"/>
          </a:xfrm>
        </p:spPr>
        <p:txBody>
          <a:bodyPr anchor="t">
            <a:normAutofit/>
          </a:bodyPr>
          <a:lstStyle>
            <a:lvl1pPr>
              <a:defRPr sz="2800" cap="all"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214A903-97C7-4349-B8CE-1BBED1942E3B}"/>
              </a:ext>
            </a:extLst>
          </p:cNvPr>
          <p:cNvSpPr>
            <a:spLocks noGrp="1"/>
          </p:cNvSpPr>
          <p:nvPr>
            <p:ph type="pic" idx="1"/>
          </p:nvPr>
        </p:nvSpPr>
        <p:spPr>
          <a:xfrm>
            <a:off x="5524500" y="1143000"/>
            <a:ext cx="54864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BF0A9F58-4AEB-4286-98F7-3C77AA913BE8}"/>
              </a:ext>
            </a:extLst>
          </p:cNvPr>
          <p:cNvSpPr>
            <a:spLocks noGrp="1"/>
          </p:cNvSpPr>
          <p:nvPr>
            <p:ph type="body" sz="half" idx="2"/>
          </p:nvPr>
        </p:nvSpPr>
        <p:spPr>
          <a:xfrm>
            <a:off x="1090940" y="2697480"/>
            <a:ext cx="3785860" cy="30934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F55A58-F085-4500-AF61-045B12C8F41E}"/>
              </a:ext>
            </a:extLst>
          </p:cNvPr>
          <p:cNvSpPr>
            <a:spLocks noGrp="1"/>
          </p:cNvSpPr>
          <p:nvPr>
            <p:ph type="dt" sz="half" idx="10"/>
          </p:nvPr>
        </p:nvSpPr>
        <p:spPr/>
        <p:txBody>
          <a:bodyPr/>
          <a:lstStyle/>
          <a:p>
            <a:fld id="{A1E45834-53BD-4C8F-B791-CD5378F4150E}" type="datetimeFigureOut">
              <a:rPr lang="en-US" smtClean="0"/>
              <a:t>5/1/23</a:t>
            </a:fld>
            <a:endParaRPr lang="en-US"/>
          </a:p>
        </p:txBody>
      </p:sp>
      <p:sp>
        <p:nvSpPr>
          <p:cNvPr id="6" name="Footer Placeholder 5">
            <a:extLst>
              <a:ext uri="{FF2B5EF4-FFF2-40B4-BE49-F238E27FC236}">
                <a16:creationId xmlns:a16="http://schemas.microsoft.com/office/drawing/2014/main" id="{E9936470-561D-49AE-AC84-B79D483FDA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EF2BE2-DF21-4683-9D5F-849A525FD5C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386435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7315200" y="6389688"/>
            <a:ext cx="3695302" cy="365125"/>
          </a:xfrm>
          <a:prstGeom prst="rect">
            <a:avLst/>
          </a:prstGeom>
        </p:spPr>
        <p:txBody>
          <a:bodyPr vert="horz" lIns="91440" tIns="45720" rIns="91440" bIns="45720" rtlCol="0" anchor="ctr"/>
          <a:lstStyle>
            <a:lvl1pPr algn="l">
              <a:defRPr sz="900">
                <a:solidFill>
                  <a:schemeClr val="tx1"/>
                </a:solidFill>
              </a:defRPr>
            </a:lvl1pPr>
          </a:lstStyle>
          <a:p>
            <a:fld id="{A1E45834-53BD-4C8F-B791-CD5378F4150E}" type="datetimeFigureOut">
              <a:rPr lang="en-US" smtClean="0"/>
              <a:t>5/1/23</a:t>
            </a:fld>
            <a:endParaRPr lang="en-US"/>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90940" y="6389688"/>
            <a:ext cx="443356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983190" y="6389688"/>
            <a:ext cx="940296" cy="365125"/>
          </a:xfrm>
          <a:prstGeom prst="rect">
            <a:avLst/>
          </a:prstGeom>
        </p:spPr>
        <p:txBody>
          <a:bodyPr vert="horz" lIns="91440" tIns="45720" rIns="91440" bIns="45720" rtlCol="0" anchor="ctr"/>
          <a:lstStyle>
            <a:lvl1pPr algn="r">
              <a:defRPr sz="900">
                <a:solidFill>
                  <a:schemeClr val="tx1"/>
                </a:solidFill>
              </a:defRPr>
            </a:lvl1pPr>
          </a:lstStyle>
          <a:p>
            <a:fld id="{719D7796-F675-488F-AC46-C88938C80352}" type="slidenum">
              <a:rPr lang="en-US" smtClean="0"/>
              <a:t>‹#›</a:t>
            </a:fld>
            <a:endParaRPr lang="en-US"/>
          </a:p>
        </p:txBody>
      </p:sp>
      <p:cxnSp>
        <p:nvCxnSpPr>
          <p:cNvPr id="28" name="Straight Connector 27">
            <a:extLst>
              <a:ext uri="{FF2B5EF4-FFF2-40B4-BE49-F238E27FC236}">
                <a16:creationId xmlns:a16="http://schemas.microsoft.com/office/drawing/2014/main" id="{D8689CE0-64D2-447C-9C1F-872D111D8AC3}"/>
              </a:ext>
            </a:extLst>
          </p:cNvPr>
          <p:cNvCxnSpPr>
            <a:cxnSpLocks/>
          </p:cNvCxnSpPr>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077292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18">
            <a:extLst>
              <a:ext uri="{FF2B5EF4-FFF2-40B4-BE49-F238E27FC236}">
                <a16:creationId xmlns:a16="http://schemas.microsoft.com/office/drawing/2014/main" id="{D0B7304F-E6C0-414A-A6DA-6D87129AC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a:extLst>
              <a:ext uri="{FF2B5EF4-FFF2-40B4-BE49-F238E27FC236}">
                <a16:creationId xmlns:a16="http://schemas.microsoft.com/office/drawing/2014/main" id="{8B3EF722-14DE-EDC3-EB27-A6AF1C2E0748}"/>
              </a:ext>
            </a:extLst>
          </p:cNvPr>
          <p:cNvPicPr>
            <a:picLocks noChangeAspect="1"/>
          </p:cNvPicPr>
          <p:nvPr/>
        </p:nvPicPr>
        <p:blipFill rotWithShape="1">
          <a:blip r:embed="rId3">
            <a:alphaModFix amt="60000"/>
          </a:blip>
          <a:srcRect t="7446" b="2193"/>
          <a:stretch/>
        </p:blipFill>
        <p:spPr>
          <a:xfrm>
            <a:off x="20" y="10"/>
            <a:ext cx="12191980" cy="6857990"/>
          </a:xfrm>
          <a:prstGeom prst="rect">
            <a:avLst/>
          </a:prstGeom>
        </p:spPr>
      </p:pic>
      <p:sp>
        <p:nvSpPr>
          <p:cNvPr id="2" name="Title 1">
            <a:extLst>
              <a:ext uri="{FF2B5EF4-FFF2-40B4-BE49-F238E27FC236}">
                <a16:creationId xmlns:a16="http://schemas.microsoft.com/office/drawing/2014/main" id="{9838E6E8-78B8-270F-F90F-11113D6A2EF5}"/>
              </a:ext>
            </a:extLst>
          </p:cNvPr>
          <p:cNvSpPr>
            <a:spLocks noGrp="1"/>
          </p:cNvSpPr>
          <p:nvPr>
            <p:ph type="ctrTitle"/>
          </p:nvPr>
        </p:nvSpPr>
        <p:spPr>
          <a:xfrm>
            <a:off x="79512" y="66262"/>
            <a:ext cx="12013097" cy="4974636"/>
          </a:xfrm>
        </p:spPr>
        <p:txBody>
          <a:bodyPr anchor="t">
            <a:normAutofit/>
          </a:bodyPr>
          <a:lstStyle/>
          <a:p>
            <a:r>
              <a:rPr lang="en-US" sz="11500">
                <a:solidFill>
                  <a:srgbClr val="FFFFFF"/>
                </a:solidFill>
              </a:rPr>
              <a:t>What is gRPC</a:t>
            </a:r>
          </a:p>
        </p:txBody>
      </p:sp>
      <p:sp>
        <p:nvSpPr>
          <p:cNvPr id="3" name="Subtitle 2">
            <a:extLst>
              <a:ext uri="{FF2B5EF4-FFF2-40B4-BE49-F238E27FC236}">
                <a16:creationId xmlns:a16="http://schemas.microsoft.com/office/drawing/2014/main" id="{46A894F5-C0BB-BBFD-6F08-66C8EFC89B6D}"/>
              </a:ext>
            </a:extLst>
          </p:cNvPr>
          <p:cNvSpPr>
            <a:spLocks noGrp="1"/>
          </p:cNvSpPr>
          <p:nvPr>
            <p:ph type="subTitle" idx="1"/>
          </p:nvPr>
        </p:nvSpPr>
        <p:spPr>
          <a:xfrm>
            <a:off x="1181100" y="5104691"/>
            <a:ext cx="9929231" cy="794148"/>
          </a:xfrm>
        </p:spPr>
        <p:txBody>
          <a:bodyPr anchor="b">
            <a:normAutofit/>
          </a:bodyPr>
          <a:lstStyle/>
          <a:p>
            <a:pPr algn="r"/>
            <a:r>
              <a:rPr lang="en-US">
                <a:solidFill>
                  <a:srgbClr val="FFFFFF"/>
                </a:solidFill>
              </a:rPr>
              <a:t>Presented by Bobu Putheeckal</a:t>
            </a:r>
          </a:p>
        </p:txBody>
      </p:sp>
      <p:cxnSp>
        <p:nvCxnSpPr>
          <p:cNvPr id="28" name="Straight Connector 20">
            <a:extLst>
              <a:ext uri="{FF2B5EF4-FFF2-40B4-BE49-F238E27FC236}">
                <a16:creationId xmlns:a16="http://schemas.microsoft.com/office/drawing/2014/main" id="{1163B6C4-0500-4B1A-9149-4A6C7EDAF1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87805" y="5715292"/>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0067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3B168A7-66FE-4359-9866-CBB841A7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CDFD40-7744-353F-EC6F-01C27E49B243}"/>
              </a:ext>
            </a:extLst>
          </p:cNvPr>
          <p:cNvSpPr>
            <a:spLocks noGrp="1"/>
          </p:cNvSpPr>
          <p:nvPr>
            <p:ph type="title"/>
          </p:nvPr>
        </p:nvSpPr>
        <p:spPr>
          <a:xfrm>
            <a:off x="1091204" y="1091868"/>
            <a:ext cx="3785596" cy="2042160"/>
          </a:xfrm>
        </p:spPr>
        <p:txBody>
          <a:bodyPr>
            <a:normAutofit/>
          </a:bodyPr>
          <a:lstStyle/>
          <a:p>
            <a:r>
              <a:rPr lang="en-US" sz="4000"/>
              <a:t>Is it really fast?</a:t>
            </a:r>
          </a:p>
        </p:txBody>
      </p:sp>
      <p:cxnSp>
        <p:nvCxnSpPr>
          <p:cNvPr id="31" name="Straight Connector 30">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6344"/>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40E3BF9-28D1-BB8A-31CD-07CDFD220EBC}"/>
              </a:ext>
            </a:extLst>
          </p:cNvPr>
          <p:cNvSpPr>
            <a:spLocks noGrp="1"/>
          </p:cNvSpPr>
          <p:nvPr>
            <p:ph idx="1"/>
          </p:nvPr>
        </p:nvSpPr>
        <p:spPr>
          <a:xfrm>
            <a:off x="1097280" y="3204755"/>
            <a:ext cx="3675826" cy="2957506"/>
          </a:xfrm>
        </p:spPr>
        <p:txBody>
          <a:bodyPr>
            <a:normAutofit/>
          </a:bodyPr>
          <a:lstStyle/>
          <a:p>
            <a:r>
              <a:rPr lang="en-US"/>
              <a:t>TLDR- its really fast</a:t>
            </a:r>
          </a:p>
          <a:p>
            <a:r>
              <a:rPr lang="en-US"/>
              <a:t>Sometimes 4x times faster than REST</a:t>
            </a:r>
          </a:p>
        </p:txBody>
      </p:sp>
      <p:pic>
        <p:nvPicPr>
          <p:cNvPr id="15" name="Picture 4" descr="A dashboard of a car">
            <a:extLst>
              <a:ext uri="{FF2B5EF4-FFF2-40B4-BE49-F238E27FC236}">
                <a16:creationId xmlns:a16="http://schemas.microsoft.com/office/drawing/2014/main" id="{C797AB6F-0D39-5CA0-06A9-2213C85E6D51}"/>
              </a:ext>
            </a:extLst>
          </p:cNvPr>
          <p:cNvPicPr>
            <a:picLocks noChangeAspect="1"/>
          </p:cNvPicPr>
          <p:nvPr/>
        </p:nvPicPr>
        <p:blipFill rotWithShape="1">
          <a:blip r:embed="rId3"/>
          <a:srcRect l="13002" r="22101" b="-1"/>
          <a:stretch/>
        </p:blipFill>
        <p:spPr>
          <a:xfrm>
            <a:off x="5524500" y="10"/>
            <a:ext cx="6667501" cy="6857990"/>
          </a:xfrm>
          <a:prstGeom prst="rect">
            <a:avLst/>
          </a:prstGeom>
        </p:spPr>
      </p:pic>
    </p:spTree>
    <p:extLst>
      <p:ext uri="{BB962C8B-B14F-4D97-AF65-F5344CB8AC3E}">
        <p14:creationId xmlns:p14="http://schemas.microsoft.com/office/powerpoint/2010/main" val="488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0DC026F-444B-46C9-BCBE-329183BF5F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A3DBFF-28FC-4318-604D-0BA302C2215D}"/>
              </a:ext>
            </a:extLst>
          </p:cNvPr>
          <p:cNvSpPr>
            <a:spLocks noGrp="1"/>
          </p:cNvSpPr>
          <p:nvPr>
            <p:ph type="title"/>
          </p:nvPr>
        </p:nvSpPr>
        <p:spPr>
          <a:xfrm>
            <a:off x="1088136" y="1088136"/>
            <a:ext cx="10270671" cy="1188720"/>
          </a:xfrm>
        </p:spPr>
        <p:txBody>
          <a:bodyPr>
            <a:normAutofit/>
          </a:bodyPr>
          <a:lstStyle/>
          <a:p>
            <a:r>
              <a:rPr lang="en-US" sz="4000"/>
              <a:t>How Services communicate?</a:t>
            </a:r>
          </a:p>
        </p:txBody>
      </p:sp>
      <p:cxnSp>
        <p:nvCxnSpPr>
          <p:cNvPr id="11" name="Straight Connector 10">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5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6825D81B-5DE9-0EBD-70C5-319AB8D26B30}"/>
              </a:ext>
            </a:extLst>
          </p:cNvPr>
          <p:cNvSpPr>
            <a:spLocks noGrp="1"/>
          </p:cNvSpPr>
          <p:nvPr>
            <p:ph idx="1"/>
          </p:nvPr>
        </p:nvSpPr>
        <p:spPr>
          <a:xfrm>
            <a:off x="1096684" y="2593181"/>
            <a:ext cx="4868347" cy="3693319"/>
          </a:xfrm>
        </p:spPr>
        <p:txBody>
          <a:bodyPr>
            <a:normAutofit/>
          </a:bodyPr>
          <a:lstStyle/>
          <a:p>
            <a:r>
              <a:rPr lang="en-US" dirty="0"/>
              <a:t>REST on HTTP 1.1</a:t>
            </a:r>
          </a:p>
          <a:p>
            <a:r>
              <a:rPr lang="en-US" dirty="0" err="1"/>
              <a:t>gRPC</a:t>
            </a:r>
            <a:endParaRPr lang="en-US" dirty="0"/>
          </a:p>
          <a:p>
            <a:pPr lvl="1"/>
            <a:r>
              <a:rPr lang="en-US" dirty="0"/>
              <a:t>HTTP 2.0</a:t>
            </a:r>
          </a:p>
          <a:p>
            <a:r>
              <a:rPr lang="en-US" dirty="0"/>
              <a:t>Messaging</a:t>
            </a:r>
          </a:p>
          <a:p>
            <a:pPr lvl="1"/>
            <a:r>
              <a:rPr lang="en-US" dirty="0"/>
              <a:t>AMQP</a:t>
            </a:r>
          </a:p>
          <a:p>
            <a:pPr lvl="1"/>
            <a:r>
              <a:rPr lang="en-US" dirty="0"/>
              <a:t>MQTT</a:t>
            </a:r>
          </a:p>
          <a:p>
            <a:r>
              <a:rPr lang="en-US" dirty="0"/>
              <a:t>Service Mesh</a:t>
            </a:r>
          </a:p>
        </p:txBody>
      </p:sp>
      <p:pic>
        <p:nvPicPr>
          <p:cNvPr id="5" name="Picture 4" descr="Sphere of mesh and nodes">
            <a:extLst>
              <a:ext uri="{FF2B5EF4-FFF2-40B4-BE49-F238E27FC236}">
                <a16:creationId xmlns:a16="http://schemas.microsoft.com/office/drawing/2014/main" id="{FD757061-E6BB-613B-5111-F7AA46D0949E}"/>
              </a:ext>
            </a:extLst>
          </p:cNvPr>
          <p:cNvPicPr>
            <a:picLocks noChangeAspect="1"/>
          </p:cNvPicPr>
          <p:nvPr/>
        </p:nvPicPr>
        <p:blipFill rotWithShape="1">
          <a:blip r:embed="rId3"/>
          <a:srcRect l="2041" r="2" b="2"/>
          <a:stretch/>
        </p:blipFill>
        <p:spPr>
          <a:xfrm>
            <a:off x="6705600" y="2657475"/>
            <a:ext cx="5486401" cy="4200526"/>
          </a:xfrm>
          <a:prstGeom prst="rect">
            <a:avLst/>
          </a:prstGeom>
        </p:spPr>
      </p:pic>
    </p:spTree>
    <p:extLst>
      <p:ext uri="{BB962C8B-B14F-4D97-AF65-F5344CB8AC3E}">
        <p14:creationId xmlns:p14="http://schemas.microsoft.com/office/powerpoint/2010/main" val="3135272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227BDC9-FB18-487D-844E-9A6B39F8C1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9F6E0B-6FF0-C85B-3196-F6B2EF3FB24B}"/>
              </a:ext>
            </a:extLst>
          </p:cNvPr>
          <p:cNvSpPr>
            <a:spLocks noGrp="1"/>
          </p:cNvSpPr>
          <p:nvPr>
            <p:ph type="title"/>
          </p:nvPr>
        </p:nvSpPr>
        <p:spPr>
          <a:xfrm>
            <a:off x="1088136" y="2235210"/>
            <a:ext cx="3807714" cy="3352789"/>
          </a:xfrm>
        </p:spPr>
        <p:txBody>
          <a:bodyPr anchor="t">
            <a:normAutofit/>
          </a:bodyPr>
          <a:lstStyle/>
          <a:p>
            <a:r>
              <a:rPr lang="en-US" sz="4000"/>
              <a:t>REST vs gRPC</a:t>
            </a:r>
          </a:p>
        </p:txBody>
      </p:sp>
      <p:cxnSp>
        <p:nvCxnSpPr>
          <p:cNvPr id="25" name="Straight Connector 24">
            <a:extLst>
              <a:ext uri="{FF2B5EF4-FFF2-40B4-BE49-F238E27FC236}">
                <a16:creationId xmlns:a16="http://schemas.microsoft.com/office/drawing/2014/main" id="{25BE18DF-459C-485A-834C-292AA6BB10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95" y="2337622"/>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8" name="Content Placeholder 2">
            <a:extLst>
              <a:ext uri="{FF2B5EF4-FFF2-40B4-BE49-F238E27FC236}">
                <a16:creationId xmlns:a16="http://schemas.microsoft.com/office/drawing/2014/main" id="{E9C7D667-2F7B-4D91-ADDB-5C22049EFDAC}"/>
              </a:ext>
            </a:extLst>
          </p:cNvPr>
          <p:cNvGraphicFramePr>
            <a:graphicFrameLocks noGrp="1"/>
          </p:cNvGraphicFramePr>
          <p:nvPr>
            <p:ph idx="1"/>
            <p:extLst>
              <p:ext uri="{D42A27DB-BD31-4B8C-83A1-F6EECF244321}">
                <p14:modId xmlns:p14="http://schemas.microsoft.com/office/powerpoint/2010/main" val="3975220378"/>
              </p:ext>
            </p:extLst>
          </p:nvPr>
        </p:nvGraphicFramePr>
        <p:xfrm>
          <a:off x="5524500" y="571500"/>
          <a:ext cx="6096000" cy="5714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7024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3227BDC9-FB18-487D-844E-9A6B39F8C1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17AD0-A973-289D-1477-A92689B87491}"/>
              </a:ext>
            </a:extLst>
          </p:cNvPr>
          <p:cNvSpPr>
            <a:spLocks noGrp="1"/>
          </p:cNvSpPr>
          <p:nvPr>
            <p:ph type="title"/>
          </p:nvPr>
        </p:nvSpPr>
        <p:spPr>
          <a:xfrm>
            <a:off x="1088136" y="2235210"/>
            <a:ext cx="3807714" cy="3352789"/>
          </a:xfrm>
        </p:spPr>
        <p:txBody>
          <a:bodyPr anchor="t">
            <a:normAutofit/>
          </a:bodyPr>
          <a:lstStyle/>
          <a:p>
            <a:r>
              <a:rPr lang="en-US" sz="4000"/>
              <a:t>HTTP 1.1 vs 2.0</a:t>
            </a:r>
            <a:br>
              <a:rPr lang="en-US" sz="4000"/>
            </a:br>
            <a:endParaRPr lang="en-US" sz="4000"/>
          </a:p>
        </p:txBody>
      </p:sp>
      <p:cxnSp>
        <p:nvCxnSpPr>
          <p:cNvPr id="14" name="Straight Connector 10">
            <a:extLst>
              <a:ext uri="{FF2B5EF4-FFF2-40B4-BE49-F238E27FC236}">
                <a16:creationId xmlns:a16="http://schemas.microsoft.com/office/drawing/2014/main" id="{25BE18DF-459C-485A-834C-292AA6BB10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95" y="2337622"/>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5" name="Content Placeholder 2">
            <a:extLst>
              <a:ext uri="{FF2B5EF4-FFF2-40B4-BE49-F238E27FC236}">
                <a16:creationId xmlns:a16="http://schemas.microsoft.com/office/drawing/2014/main" id="{9283B40C-DBDD-C8D8-13BF-E85EDF7F70DB}"/>
              </a:ext>
            </a:extLst>
          </p:cNvPr>
          <p:cNvGraphicFramePr>
            <a:graphicFrameLocks noGrp="1"/>
          </p:cNvGraphicFramePr>
          <p:nvPr>
            <p:ph idx="1"/>
            <p:extLst>
              <p:ext uri="{D42A27DB-BD31-4B8C-83A1-F6EECF244321}">
                <p14:modId xmlns:p14="http://schemas.microsoft.com/office/powerpoint/2010/main" val="2186937378"/>
              </p:ext>
            </p:extLst>
          </p:nvPr>
        </p:nvGraphicFramePr>
        <p:xfrm>
          <a:off x="5524500" y="571500"/>
          <a:ext cx="6096000" cy="5714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4062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902D1A37-7C2A-4258-95A8-919D781C69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6098CB-3858-C56E-2F31-95F464E68252}"/>
              </a:ext>
            </a:extLst>
          </p:cNvPr>
          <p:cNvSpPr>
            <a:spLocks noGrp="1"/>
          </p:cNvSpPr>
          <p:nvPr>
            <p:ph type="title"/>
          </p:nvPr>
        </p:nvSpPr>
        <p:spPr>
          <a:xfrm>
            <a:off x="1075290" y="1084381"/>
            <a:ext cx="9958753" cy="688611"/>
          </a:xfrm>
        </p:spPr>
        <p:txBody>
          <a:bodyPr vert="horz" lIns="91440" tIns="45720" rIns="91440" bIns="45720" rtlCol="0" anchor="t">
            <a:normAutofit/>
          </a:bodyPr>
          <a:lstStyle/>
          <a:p>
            <a:r>
              <a:rPr lang="en-US" sz="4000" cap="all" dirty="0"/>
              <a:t>GRPC VS REST COMPARISON</a:t>
            </a:r>
          </a:p>
        </p:txBody>
      </p:sp>
      <p:cxnSp>
        <p:nvCxnSpPr>
          <p:cNvPr id="14" name="Straight Connector 13">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26" y="1185999"/>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4310337D-E4D0-E84E-2763-B8CC65045441}"/>
              </a:ext>
            </a:extLst>
          </p:cNvPr>
          <p:cNvPicPr>
            <a:picLocks noGrp="1" noChangeAspect="1"/>
          </p:cNvPicPr>
          <p:nvPr>
            <p:ph idx="1"/>
          </p:nvPr>
        </p:nvPicPr>
        <p:blipFill rotWithShape="1">
          <a:blip r:embed="rId3"/>
          <a:srcRect l="1941" r="-1" b="-1"/>
          <a:stretch/>
        </p:blipFill>
        <p:spPr>
          <a:xfrm>
            <a:off x="-2" y="2846575"/>
            <a:ext cx="6098542" cy="4011425"/>
          </a:xfrm>
          <a:prstGeom prst="rect">
            <a:avLst/>
          </a:prstGeom>
        </p:spPr>
      </p:pic>
      <p:pic>
        <p:nvPicPr>
          <p:cNvPr id="5" name="Picture 4">
            <a:extLst>
              <a:ext uri="{FF2B5EF4-FFF2-40B4-BE49-F238E27FC236}">
                <a16:creationId xmlns:a16="http://schemas.microsoft.com/office/drawing/2014/main" id="{4353F231-4BA9-A8D1-7B15-762E4F794D3C}"/>
              </a:ext>
            </a:extLst>
          </p:cNvPr>
          <p:cNvPicPr>
            <a:picLocks noChangeAspect="1"/>
          </p:cNvPicPr>
          <p:nvPr/>
        </p:nvPicPr>
        <p:blipFill rotWithShape="1">
          <a:blip r:embed="rId4"/>
          <a:srcRect t="3935"/>
          <a:stretch/>
        </p:blipFill>
        <p:spPr>
          <a:xfrm>
            <a:off x="6096007" y="2846575"/>
            <a:ext cx="6095997" cy="4011425"/>
          </a:xfrm>
          <a:prstGeom prst="rect">
            <a:avLst/>
          </a:prstGeom>
        </p:spPr>
      </p:pic>
    </p:spTree>
    <p:extLst>
      <p:ext uri="{BB962C8B-B14F-4D97-AF65-F5344CB8AC3E}">
        <p14:creationId xmlns:p14="http://schemas.microsoft.com/office/powerpoint/2010/main" val="1043750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C09FA-2BD1-FE1A-958D-71E3693F11B4}"/>
              </a:ext>
            </a:extLst>
          </p:cNvPr>
          <p:cNvSpPr>
            <a:spLocks noGrp="1"/>
          </p:cNvSpPr>
          <p:nvPr>
            <p:ph type="title"/>
          </p:nvPr>
        </p:nvSpPr>
        <p:spPr/>
        <p:txBody>
          <a:bodyPr/>
          <a:lstStyle/>
          <a:p>
            <a:r>
              <a:rPr lang="en-US" dirty="0"/>
              <a:t>GRPC VS REST COMPARISON</a:t>
            </a:r>
          </a:p>
        </p:txBody>
      </p:sp>
      <p:pic>
        <p:nvPicPr>
          <p:cNvPr id="4" name="Picture 3">
            <a:extLst>
              <a:ext uri="{FF2B5EF4-FFF2-40B4-BE49-F238E27FC236}">
                <a16:creationId xmlns:a16="http://schemas.microsoft.com/office/drawing/2014/main" id="{9DD81390-3EBF-158F-4D76-B07A3D61F4F6}"/>
              </a:ext>
            </a:extLst>
          </p:cNvPr>
          <p:cNvPicPr>
            <a:picLocks noChangeAspect="1"/>
          </p:cNvPicPr>
          <p:nvPr/>
        </p:nvPicPr>
        <p:blipFill>
          <a:blip r:embed="rId3"/>
          <a:stretch>
            <a:fillRect/>
          </a:stretch>
        </p:blipFill>
        <p:spPr>
          <a:xfrm>
            <a:off x="0" y="2889062"/>
            <a:ext cx="6118289" cy="3968938"/>
          </a:xfrm>
          <a:prstGeom prst="rect">
            <a:avLst/>
          </a:prstGeom>
        </p:spPr>
      </p:pic>
      <p:pic>
        <p:nvPicPr>
          <p:cNvPr id="5" name="Picture 4">
            <a:extLst>
              <a:ext uri="{FF2B5EF4-FFF2-40B4-BE49-F238E27FC236}">
                <a16:creationId xmlns:a16="http://schemas.microsoft.com/office/drawing/2014/main" id="{31DDFDAE-B959-F2AA-CBEE-2CEA15774CD3}"/>
              </a:ext>
            </a:extLst>
          </p:cNvPr>
          <p:cNvPicPr>
            <a:picLocks noChangeAspect="1"/>
          </p:cNvPicPr>
          <p:nvPr/>
        </p:nvPicPr>
        <p:blipFill>
          <a:blip r:embed="rId4"/>
          <a:stretch>
            <a:fillRect/>
          </a:stretch>
        </p:blipFill>
        <p:spPr>
          <a:xfrm>
            <a:off x="6096000" y="2889062"/>
            <a:ext cx="6095999" cy="3901902"/>
          </a:xfrm>
          <a:prstGeom prst="rect">
            <a:avLst/>
          </a:prstGeom>
        </p:spPr>
      </p:pic>
    </p:spTree>
    <p:extLst>
      <p:ext uri="{BB962C8B-B14F-4D97-AF65-F5344CB8AC3E}">
        <p14:creationId xmlns:p14="http://schemas.microsoft.com/office/powerpoint/2010/main" val="1323051572"/>
      </p:ext>
    </p:extLst>
  </p:cSld>
  <p:clrMapOvr>
    <a:masterClrMapping/>
  </p:clrMapOvr>
</p:sld>
</file>

<file path=ppt/theme/theme1.xml><?xml version="1.0" encoding="utf-8"?>
<a:theme xmlns:a="http://schemas.openxmlformats.org/drawingml/2006/main" name="BjornVTI">
  <a:themeElements>
    <a:clrScheme name="AnalogousFromDarkSeedRightStep">
      <a:dk1>
        <a:srgbClr val="000000"/>
      </a:dk1>
      <a:lt1>
        <a:srgbClr val="FFFFFF"/>
      </a:lt1>
      <a:dk2>
        <a:srgbClr val="1F301B"/>
      </a:dk2>
      <a:lt2>
        <a:srgbClr val="F0F3F3"/>
      </a:lt2>
      <a:accent1>
        <a:srgbClr val="C35D4D"/>
      </a:accent1>
      <a:accent2>
        <a:srgbClr val="B17C3B"/>
      </a:accent2>
      <a:accent3>
        <a:srgbClr val="AAA743"/>
      </a:accent3>
      <a:accent4>
        <a:srgbClr val="84B13B"/>
      </a:accent4>
      <a:accent5>
        <a:srgbClr val="5DB647"/>
      </a:accent5>
      <a:accent6>
        <a:srgbClr val="3BB155"/>
      </a:accent6>
      <a:hlink>
        <a:srgbClr val="9D56C6"/>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VTI" id="{D01443FD-65CF-4AEF-9B9D-4466C96F9785}" vid="{36EF4262-385E-40E6-B073-FB18FD98BF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1084</TotalTime>
  <Words>741</Words>
  <Application>Microsoft Macintosh PowerPoint</Application>
  <PresentationFormat>Widescreen</PresentationFormat>
  <Paragraphs>63</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Neue Haas Grotesk Text Pro</vt:lpstr>
      <vt:lpstr>Söhne</vt:lpstr>
      <vt:lpstr>BjornVTI</vt:lpstr>
      <vt:lpstr>What is gRPC</vt:lpstr>
      <vt:lpstr>Is it really fast?</vt:lpstr>
      <vt:lpstr>How Services communicate?</vt:lpstr>
      <vt:lpstr>REST vs gRPC</vt:lpstr>
      <vt:lpstr>HTTP 1.1 vs 2.0 </vt:lpstr>
      <vt:lpstr>GRPC VS REST COMPARISON</vt:lpstr>
      <vt:lpstr>GRPC VS REST COMPARISON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gRPC</dc:title>
  <dc:creator>Bobu Putheeckal</dc:creator>
  <cp:lastModifiedBy>Bobu Putheeckal</cp:lastModifiedBy>
  <cp:revision>4</cp:revision>
  <dcterms:created xsi:type="dcterms:W3CDTF">2023-05-01T19:48:09Z</dcterms:created>
  <dcterms:modified xsi:type="dcterms:W3CDTF">2023-05-02T13:52:20Z</dcterms:modified>
</cp:coreProperties>
</file>