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56396-FC00-4CA6-9737-D93033B7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B2BD45-CD34-45C1-AD4F-52B189A2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95BE0A-261F-4646-9712-5CB622C8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6F2C9-44D8-4CDA-B491-FDFAAA4A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63A3C0-BE7B-49CB-84BD-24C90D51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50E6-012D-4B32-AC52-1B508902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0D7A2B2-21EC-46A9-A8A2-34B9D6653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38AF3B-7707-4B61-8200-2831EE32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905394-8F11-45C7-A5AE-9CDAA16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4DD108-F765-4EEB-8FF7-08AC1978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9855ED-96F1-485C-9215-90247410B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B6930E-A444-4388-B102-02BC926C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1FDD0E-1679-4025-A80A-64661300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DAA88B-76B7-4C9A-9377-596EF528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B308E2-9DF9-4757-A5E7-51FF3950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5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5C258-F311-4A7C-BCDC-C930BD40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4F0ED3-55F8-48F3-B324-C85F97A6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D752E6-624E-42D8-9F37-61EED35A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8309B1-AD72-43BA-B2F4-6C0A8323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15DAE5-4A62-4970-8A11-6E2A357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4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B2D05-25BC-4E55-BDAC-2332E812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D51C03-2F58-49BA-A43D-648B7932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1A0A6-7AB7-48AB-A0A3-B06F9DD3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7F807-3CFE-47FA-9447-95263E6E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6BEEB8-03D0-466F-B3C9-42D3B44B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5425-DCF2-48DD-9C5C-AEFF5DD5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1ABD9-0A16-4E0F-9D3D-C5B0F0D35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5894F3-B3AC-40FC-946C-E2F9D0D0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0605C1-A749-43DF-81A0-D1E8B944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46990B-469E-4667-A0C5-6AA9B2A3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9C62DC-0857-4AB4-9E42-5EEE387A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FCAAC-8EA3-4F19-AD7A-D5DD71D3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FF513B-B52B-4CFA-855A-56C3D4FF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19C4AC-8BD6-4C28-959D-7FE8031D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E65AB0-CA81-437B-BEEE-1BACF575C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10A42D-5ED3-425A-A7BA-251BD9C0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25C374-99F0-4A6E-BD03-CC52579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B2D3EE-76A0-41CB-9917-F3CA65CE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2723BAF-7E58-49A5-AD78-282E8752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6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ED13D-80B4-4166-874C-2FA2722A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8F56534-0B35-431C-82F3-B92995B3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53A9AB-1C70-48DE-8A53-D7AD87C5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D6B3494-3182-43F2-B8B2-669FFD16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5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02DD43-B136-41C5-8F64-4CF83E17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E3B018D-4EAF-457C-BC27-BA8EEDEF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77A2F7-908B-4688-A609-E498A040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1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9CA7A-8177-4BDE-B065-CA887A1D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E35478-E47B-470F-BE6B-3A2A7888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0AF95B-A1E5-464F-90C1-9227F82A5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C28D90-E816-4C3D-B322-8CC7E943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EF3250-49B9-45B9-90D7-44BB5BF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E9292C-3A74-4D78-A3C4-7B57C0BD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8EEE3-9791-45B1-9889-E57C040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793BE42-E659-4926-9B8C-769C696C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9B88E7A-5979-4832-A711-79AD609A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658520-DF30-4A9A-BBF6-4881E7BF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3933C9-F4BE-4BF3-A013-A7DA708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E5EA4B-84F8-4240-B300-8BD0A07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4B243E6-78F0-47E2-ACF4-34CDC4ED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7E95E1-6F0E-4E28-97AB-63187497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81FB05-C3F6-4DC2-AA96-1DBC1330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9C45-38FC-42A9-AD01-E02E26D09F7B}" type="datetimeFigureOut">
              <a:rPr lang="en-GB" smtClean="0"/>
              <a:t>28/05/2021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D1333C-0594-46CD-A506-109A195FB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EC2631-0999-4980-8F97-195371089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5AB8-4321-4F77-9169-0E0A5A8CF90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5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687D13-DC50-422B-914F-DD68758F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l-NL" sz="4800" dirty="0">
                <a:solidFill>
                  <a:srgbClr val="FFFFFF"/>
                </a:solidFill>
              </a:rPr>
              <a:t>Watch </a:t>
            </a:r>
            <a:r>
              <a:rPr lang="nl-NL" sz="4800" dirty="0" err="1">
                <a:solidFill>
                  <a:srgbClr val="FFFFFF"/>
                </a:solidFill>
              </a:rPr>
              <a:t>Cartel</a:t>
            </a:r>
            <a:r>
              <a:rPr lang="nl-NL" sz="4800" dirty="0">
                <a:solidFill>
                  <a:srgbClr val="FFFFFF"/>
                </a:solidFill>
              </a:rPr>
              <a:t> – Examen K-ID</a:t>
            </a:r>
            <a:br>
              <a:rPr lang="nl-NL" sz="4800" dirty="0">
                <a:solidFill>
                  <a:srgbClr val="FFFFFF"/>
                </a:solidFill>
              </a:rPr>
            </a:br>
            <a:r>
              <a:rPr lang="nl-NL" sz="4800" dirty="0">
                <a:solidFill>
                  <a:srgbClr val="FFFFFF"/>
                </a:solidFill>
              </a:rPr>
              <a:t>Bob van Berckel – 2021	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B55934-C810-4C79-9E41-E63152AF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4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FFFC-6197-4A09-A89B-0994C8AD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Voorbereiding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C48EBB-DC85-4038-AA01-13237EF9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  <a:p>
            <a:r>
              <a:rPr lang="nl-NL" dirty="0"/>
              <a:t>Huisstijl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8391D-F409-4809-B49C-4D6745E9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678B61-7A33-40C0-AEC2-869E98B1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Concurrenten</a:t>
            </a:r>
          </a:p>
          <a:p>
            <a:r>
              <a:rPr lang="nl-NL" dirty="0"/>
              <a:t>Andere webshops</a:t>
            </a:r>
          </a:p>
        </p:txBody>
      </p:sp>
    </p:spTree>
    <p:extLst>
      <p:ext uri="{BB962C8B-B14F-4D97-AF65-F5344CB8AC3E}">
        <p14:creationId xmlns:p14="http://schemas.microsoft.com/office/powerpoint/2010/main" val="21195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606F3-FDB1-4071-833D-135AC35E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Huisstijl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C7E7F6A-7114-43E7-9343-6525A18A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268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C4F51-F322-49DA-9A8C-86421B27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Huisstijl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4860982-7F48-4464-9F6E-215F7A15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30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B74D-1185-4B9C-A582-96D38A6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50552-ACBE-49D4-9A32-8A64D0CC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2A223-E8C2-48D9-A1D4-D9BF3DFF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26D13-7996-4B70-B0E8-911F9C13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Goed?</a:t>
            </a:r>
          </a:p>
          <a:p>
            <a:r>
              <a:rPr lang="nl-NL" dirty="0"/>
              <a:t>Minder goed?</a:t>
            </a:r>
          </a:p>
          <a:p>
            <a:r>
              <a:rPr lang="nl-NL"/>
              <a:t>Volgende keer?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6537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Watch Cartel – Examen K-ID Bob van Berckel – 2021 </vt:lpstr>
      <vt:lpstr>Voorbereiding</vt:lpstr>
      <vt:lpstr>Onderzoek</vt:lpstr>
      <vt:lpstr>Huisstijl</vt:lpstr>
      <vt:lpstr>Huisstijl</vt:lpstr>
      <vt:lpstr>Website</vt:lpstr>
      <vt:lpstr>Reflectie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Bob van Berckel</dc:creator>
  <cp:lastModifiedBy>Bob van Berckel</cp:lastModifiedBy>
  <cp:revision>7</cp:revision>
  <dcterms:created xsi:type="dcterms:W3CDTF">2021-05-28T07:41:12Z</dcterms:created>
  <dcterms:modified xsi:type="dcterms:W3CDTF">2021-05-28T09:14:59Z</dcterms:modified>
</cp:coreProperties>
</file>