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69" r:id="rId4"/>
    <p:sldId id="283" r:id="rId5"/>
    <p:sldId id="282" r:id="rId6"/>
    <p:sldId id="264" r:id="rId7"/>
    <p:sldId id="28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9646" autoAdjust="0"/>
  </p:normalViewPr>
  <p:slideViewPr>
    <p:cSldViewPr>
      <p:cViewPr varScale="1">
        <p:scale>
          <a:sx n="87" d="100"/>
          <a:sy n="87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36092-A4B6-465C-99E1-E4A3EAB72D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F4AD1-6522-459B-B00E-C9F88FB6B8C2}">
      <dgm:prSet phldrT="[Texte]"/>
      <dgm:spPr/>
      <dgm:t>
        <a:bodyPr/>
        <a:lstStyle/>
        <a:p>
          <a:r>
            <a:rPr lang="fr-FR" dirty="0"/>
            <a:t>site</a:t>
          </a:r>
        </a:p>
      </dgm:t>
    </dgm:pt>
    <dgm:pt modelId="{6CFB9CA9-B4A3-45D1-84E4-F2CACC474DBE}" type="parTrans" cxnId="{8F8E637F-EB67-485B-B669-F27658BB2834}">
      <dgm:prSet/>
      <dgm:spPr/>
      <dgm:t>
        <a:bodyPr/>
        <a:lstStyle/>
        <a:p>
          <a:endParaRPr lang="fr-FR"/>
        </a:p>
      </dgm:t>
    </dgm:pt>
    <dgm:pt modelId="{80D18F84-8ADF-4DE8-8695-A6859631CF8A}" type="sibTrans" cxnId="{8F8E637F-EB67-485B-B669-F27658BB2834}">
      <dgm:prSet/>
      <dgm:spPr/>
      <dgm:t>
        <a:bodyPr/>
        <a:lstStyle/>
        <a:p>
          <a:endParaRPr lang="fr-FR"/>
        </a:p>
      </dgm:t>
    </dgm:pt>
    <dgm:pt modelId="{C76F14A3-953A-4F35-9A01-69B73FA35491}">
      <dgm:prSet phldrT="[Texte]"/>
      <dgm:spPr/>
      <dgm:t>
        <a:bodyPr/>
        <a:lstStyle/>
        <a:p>
          <a:r>
            <a:rPr lang="fr-FR" dirty="0" smtClean="0"/>
            <a:t>config</a:t>
          </a:r>
          <a:endParaRPr lang="fr-FR" dirty="0"/>
        </a:p>
      </dgm:t>
    </dgm:pt>
    <dgm:pt modelId="{DA795E56-38B0-40FE-8039-95A4D47EC85F}" type="parTrans" cxnId="{7A94E81B-6F1E-4B9F-8DA6-072CB2E0AE97}">
      <dgm:prSet/>
      <dgm:spPr/>
      <dgm:t>
        <a:bodyPr/>
        <a:lstStyle/>
        <a:p>
          <a:endParaRPr lang="fr-FR"/>
        </a:p>
      </dgm:t>
    </dgm:pt>
    <dgm:pt modelId="{8A5A310D-04D5-4215-98A8-601212E3EBF5}" type="sibTrans" cxnId="{7A94E81B-6F1E-4B9F-8DA6-072CB2E0AE97}">
      <dgm:prSet/>
      <dgm:spPr/>
      <dgm:t>
        <a:bodyPr/>
        <a:lstStyle/>
        <a:p>
          <a:endParaRPr lang="fr-FR"/>
        </a:p>
      </dgm:t>
    </dgm:pt>
    <dgm:pt modelId="{F79D26AD-9280-45D7-B663-FB4A08B2B4BF}">
      <dgm:prSet phldrT="[Texte]"/>
      <dgm:spPr/>
      <dgm:t>
        <a:bodyPr/>
        <a:lstStyle/>
        <a:p>
          <a:r>
            <a:rPr lang="fr-FR" dirty="0" err="1"/>
            <a:t>css</a:t>
          </a:r>
          <a:endParaRPr lang="fr-FR" dirty="0"/>
        </a:p>
      </dgm:t>
    </dgm:pt>
    <dgm:pt modelId="{605D9D04-702B-4636-B2BC-4B56A52D09BA}" type="parTrans" cxnId="{39437BAA-1CF0-4B84-97AA-0ED73B93D970}">
      <dgm:prSet/>
      <dgm:spPr/>
      <dgm:t>
        <a:bodyPr/>
        <a:lstStyle/>
        <a:p>
          <a:endParaRPr lang="fr-FR"/>
        </a:p>
      </dgm:t>
    </dgm:pt>
    <dgm:pt modelId="{7A548CCD-F4C8-4DE8-89FC-72A38E97B8B8}" type="sibTrans" cxnId="{39437BAA-1CF0-4B84-97AA-0ED73B93D970}">
      <dgm:prSet/>
      <dgm:spPr/>
      <dgm:t>
        <a:bodyPr/>
        <a:lstStyle/>
        <a:p>
          <a:endParaRPr lang="fr-FR"/>
        </a:p>
      </dgm:t>
    </dgm:pt>
    <dgm:pt modelId="{7AB60C28-B2A0-466A-BF57-4A3CD5213C7D}">
      <dgm:prSet/>
      <dgm:spPr/>
      <dgm:t>
        <a:bodyPr/>
        <a:lstStyle/>
        <a:p>
          <a:r>
            <a:rPr lang="fr-FR"/>
            <a:t>img</a:t>
          </a:r>
        </a:p>
      </dgm:t>
    </dgm:pt>
    <dgm:pt modelId="{15E42B26-54D3-4E11-A5AF-B6687C0C1696}" type="parTrans" cxnId="{E0D0BB31-D2B8-4A2D-81D2-BF650DD88596}">
      <dgm:prSet/>
      <dgm:spPr/>
      <dgm:t>
        <a:bodyPr/>
        <a:lstStyle/>
        <a:p>
          <a:endParaRPr lang="fr-FR"/>
        </a:p>
      </dgm:t>
    </dgm:pt>
    <dgm:pt modelId="{C9AB66DB-3185-4A22-A15C-CD27039EC5D6}" type="sibTrans" cxnId="{E0D0BB31-D2B8-4A2D-81D2-BF650DD88596}">
      <dgm:prSet/>
      <dgm:spPr/>
      <dgm:t>
        <a:bodyPr/>
        <a:lstStyle/>
        <a:p>
          <a:endParaRPr lang="fr-FR"/>
        </a:p>
      </dgm:t>
    </dgm:pt>
    <dgm:pt modelId="{000DB90E-AFD4-407E-9223-0F7E21D17C55}">
      <dgm:prSet/>
      <dgm:spPr/>
      <dgm:t>
        <a:bodyPr/>
        <a:lstStyle/>
        <a:p>
          <a:r>
            <a:rPr lang="fr-FR"/>
            <a:t>js</a:t>
          </a:r>
        </a:p>
      </dgm:t>
    </dgm:pt>
    <dgm:pt modelId="{D23A9FAD-3D68-4072-AC95-7C5CAD54BC86}" type="parTrans" cxnId="{FF7C336C-AB6F-473A-B825-59ACBE6DD9EB}">
      <dgm:prSet/>
      <dgm:spPr/>
      <dgm:t>
        <a:bodyPr/>
        <a:lstStyle/>
        <a:p>
          <a:endParaRPr lang="fr-FR"/>
        </a:p>
      </dgm:t>
    </dgm:pt>
    <dgm:pt modelId="{5F8F5BF4-3C7B-4B3C-A68A-E8C529943253}" type="sibTrans" cxnId="{FF7C336C-AB6F-473A-B825-59ACBE6DD9EB}">
      <dgm:prSet/>
      <dgm:spPr/>
      <dgm:t>
        <a:bodyPr/>
        <a:lstStyle/>
        <a:p>
          <a:endParaRPr lang="fr-FR"/>
        </a:p>
      </dgm:t>
    </dgm:pt>
    <dgm:pt modelId="{3B825BAF-282B-4A99-A69E-C6CCCBF1C449}">
      <dgm:prSet/>
      <dgm:spPr/>
      <dgm:t>
        <a:bodyPr/>
        <a:lstStyle/>
        <a:p>
          <a:r>
            <a:rPr lang="fr-FR" dirty="0"/>
            <a:t>script</a:t>
          </a:r>
        </a:p>
      </dgm:t>
    </dgm:pt>
    <dgm:pt modelId="{DB7BB1A9-819F-4E28-B130-CAA8762E4AB7}" type="parTrans" cxnId="{E4471F3A-BA54-45F7-BF9F-828BD2A251FA}">
      <dgm:prSet/>
      <dgm:spPr/>
      <dgm:t>
        <a:bodyPr/>
        <a:lstStyle/>
        <a:p>
          <a:endParaRPr lang="fr-FR"/>
        </a:p>
      </dgm:t>
    </dgm:pt>
    <dgm:pt modelId="{23BB7CEF-1376-4F36-A647-A9AE82DA84D5}" type="sibTrans" cxnId="{E4471F3A-BA54-45F7-BF9F-828BD2A251FA}">
      <dgm:prSet/>
      <dgm:spPr/>
      <dgm:t>
        <a:bodyPr/>
        <a:lstStyle/>
        <a:p>
          <a:endParaRPr lang="fr-FR"/>
        </a:p>
      </dgm:t>
    </dgm:pt>
    <dgm:pt modelId="{C59B692F-2C2E-49B6-A469-291462CDAF1A}">
      <dgm:prSet/>
      <dgm:spPr/>
      <dgm:t>
        <a:bodyPr/>
        <a:lstStyle/>
        <a:p>
          <a:r>
            <a:rPr lang="fr-FR" dirty="0" err="1"/>
            <a:t>template</a:t>
          </a:r>
          <a:endParaRPr lang="fr-FR" dirty="0"/>
        </a:p>
      </dgm:t>
    </dgm:pt>
    <dgm:pt modelId="{9AF81FD2-8D43-4EEE-AC7E-612ED0CC2C3E}" type="parTrans" cxnId="{BDCD154F-2054-45EB-AA5E-C2AF7C4B3056}">
      <dgm:prSet/>
      <dgm:spPr/>
      <dgm:t>
        <a:bodyPr/>
        <a:lstStyle/>
        <a:p>
          <a:endParaRPr lang="fr-FR"/>
        </a:p>
      </dgm:t>
    </dgm:pt>
    <dgm:pt modelId="{5DCD7D88-3067-4C0F-8786-C72FDDE0AE59}" type="sibTrans" cxnId="{BDCD154F-2054-45EB-AA5E-C2AF7C4B3056}">
      <dgm:prSet/>
      <dgm:spPr/>
      <dgm:t>
        <a:bodyPr/>
        <a:lstStyle/>
        <a:p>
          <a:endParaRPr lang="fr-FR"/>
        </a:p>
      </dgm:t>
    </dgm:pt>
    <dgm:pt modelId="{E7B91284-FE3A-4C25-85A3-8E0275DE29DF}">
      <dgm:prSet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6DC543D-019C-47B7-A58F-E5AC1D1C671C}" type="parTrans" cxnId="{507FB59A-DB22-4C7F-8E6A-DA3BEDE11C0D}">
      <dgm:prSet/>
      <dgm:spPr/>
      <dgm:t>
        <a:bodyPr/>
        <a:lstStyle/>
        <a:p>
          <a:endParaRPr lang="fr-FR"/>
        </a:p>
      </dgm:t>
    </dgm:pt>
    <dgm:pt modelId="{553ACF5E-4ECB-4765-A5EF-334781260DD7}" type="sibTrans" cxnId="{507FB59A-DB22-4C7F-8E6A-DA3BEDE11C0D}">
      <dgm:prSet/>
      <dgm:spPr/>
      <dgm:t>
        <a:bodyPr/>
        <a:lstStyle/>
        <a:p>
          <a:endParaRPr lang="fr-FR"/>
        </a:p>
      </dgm:t>
    </dgm:pt>
    <dgm:pt modelId="{E0203D8C-E34D-42AC-9BAA-63D05F356B03}">
      <dgm:prSet/>
      <dgm:spPr/>
      <dgm:t>
        <a:bodyPr/>
        <a:lstStyle/>
        <a:p>
          <a:r>
            <a:rPr lang="fr-FR" dirty="0" err="1"/>
            <a:t>index.php</a:t>
          </a:r>
          <a:endParaRPr lang="fr-FR" dirty="0"/>
        </a:p>
      </dgm:t>
    </dgm:pt>
    <dgm:pt modelId="{8EC09320-A801-4487-8D17-DE122563BD7B}" type="parTrans" cxnId="{5A3EF660-64E0-4628-8AB8-D81923699EAF}">
      <dgm:prSet/>
      <dgm:spPr/>
      <dgm:t>
        <a:bodyPr/>
        <a:lstStyle/>
        <a:p>
          <a:endParaRPr lang="fr-FR"/>
        </a:p>
      </dgm:t>
    </dgm:pt>
    <dgm:pt modelId="{4202ADE0-AB41-4572-BCAB-4F21FDF1D1B1}" type="sibTrans" cxnId="{5A3EF660-64E0-4628-8AB8-D81923699EAF}">
      <dgm:prSet/>
      <dgm:spPr/>
      <dgm:t>
        <a:bodyPr/>
        <a:lstStyle/>
        <a:p>
          <a:endParaRPr lang="fr-FR"/>
        </a:p>
      </dgm:t>
    </dgm:pt>
    <dgm:pt modelId="{D6D548F5-9929-4A94-891F-21A9235CD2AB}">
      <dgm:prSet/>
      <dgm:spPr/>
      <dgm:t>
        <a:bodyPr/>
        <a:lstStyle/>
        <a:p>
          <a:r>
            <a:rPr lang="fr-FR" dirty="0"/>
            <a:t>admin</a:t>
          </a:r>
        </a:p>
      </dgm:t>
    </dgm:pt>
    <dgm:pt modelId="{525EB868-80C3-4139-A5D0-2971BD4242CA}" type="parTrans" cxnId="{4648F056-9A27-4D39-B014-CB89A44F03C5}">
      <dgm:prSet/>
      <dgm:spPr/>
      <dgm:t>
        <a:bodyPr/>
        <a:lstStyle/>
        <a:p>
          <a:endParaRPr lang="fr-FR"/>
        </a:p>
      </dgm:t>
    </dgm:pt>
    <dgm:pt modelId="{E00F035F-BD48-4425-B09E-7B2A16212247}" type="sibTrans" cxnId="{4648F056-9A27-4D39-B014-CB89A44F03C5}">
      <dgm:prSet/>
      <dgm:spPr/>
      <dgm:t>
        <a:bodyPr/>
        <a:lstStyle/>
        <a:p>
          <a:endParaRPr lang="fr-FR"/>
        </a:p>
      </dgm:t>
    </dgm:pt>
    <dgm:pt modelId="{7AE4F5B8-C144-4A74-804A-157CDBEDC9CB}">
      <dgm:prSet/>
      <dgm:spPr/>
      <dgm:t>
        <a:bodyPr/>
        <a:lstStyle/>
        <a:p>
          <a:r>
            <a:rPr lang="fr-FR" dirty="0" smtClean="0"/>
            <a:t>login</a:t>
          </a:r>
          <a:endParaRPr lang="fr-FR" dirty="0"/>
        </a:p>
      </dgm:t>
    </dgm:pt>
    <dgm:pt modelId="{B62223FE-A643-4558-B0EF-45DD0C185A71}" type="parTrans" cxnId="{AE87199E-5E9A-4F12-82E4-0F46CD6EEB24}">
      <dgm:prSet/>
      <dgm:spPr/>
      <dgm:t>
        <a:bodyPr/>
        <a:lstStyle/>
        <a:p>
          <a:endParaRPr lang="fr-FR"/>
        </a:p>
      </dgm:t>
    </dgm:pt>
    <dgm:pt modelId="{B519E095-514B-4C41-8AEA-2D8F16ACC517}" type="sibTrans" cxnId="{AE87199E-5E9A-4F12-82E4-0F46CD6EEB24}">
      <dgm:prSet/>
      <dgm:spPr/>
      <dgm:t>
        <a:bodyPr/>
        <a:lstStyle/>
        <a:p>
          <a:endParaRPr lang="fr-FR"/>
        </a:p>
      </dgm:t>
    </dgm:pt>
    <dgm:pt modelId="{6966DB38-CCCA-4B23-801F-B647606D27B9}">
      <dgm:prSet/>
      <dgm:spPr/>
      <dgm:t>
        <a:bodyPr/>
        <a:lstStyle/>
        <a:p>
          <a:r>
            <a:rPr lang="fr-FR" dirty="0" smtClean="0"/>
            <a:t>index</a:t>
          </a:r>
          <a:endParaRPr lang="fr-FR" dirty="0"/>
        </a:p>
      </dgm:t>
    </dgm:pt>
    <dgm:pt modelId="{88953E8F-8CDE-47F6-AD75-27E61DB9AE44}" type="parTrans" cxnId="{D014CBF8-E20E-49BE-B3EB-B38A06BA929E}">
      <dgm:prSet/>
      <dgm:spPr/>
      <dgm:t>
        <a:bodyPr/>
        <a:lstStyle/>
        <a:p>
          <a:endParaRPr lang="fr-FR"/>
        </a:p>
      </dgm:t>
    </dgm:pt>
    <dgm:pt modelId="{F8BC02D5-AFEE-4352-871B-783F1BC090D4}" type="sibTrans" cxnId="{D014CBF8-E20E-49BE-B3EB-B38A06BA929E}">
      <dgm:prSet/>
      <dgm:spPr/>
      <dgm:t>
        <a:bodyPr/>
        <a:lstStyle/>
        <a:p>
          <a:endParaRPr lang="fr-FR"/>
        </a:p>
      </dgm:t>
    </dgm:pt>
    <dgm:pt modelId="{788009A8-4B74-443B-8413-95C713C80CBA}">
      <dgm:prSet/>
      <dgm:spPr/>
      <dgm:t>
        <a:bodyPr/>
        <a:lstStyle/>
        <a:p>
          <a:r>
            <a:rPr lang="fr-FR" dirty="0" smtClean="0"/>
            <a:t>heures</a:t>
          </a:r>
          <a:endParaRPr lang="fr-FR" dirty="0"/>
        </a:p>
      </dgm:t>
    </dgm:pt>
    <dgm:pt modelId="{ACB9D9D9-EC3B-402A-A6D2-1E150073AB53}" type="parTrans" cxnId="{8C2E64D0-980C-4164-8C57-143272E3808E}">
      <dgm:prSet/>
      <dgm:spPr/>
      <dgm:t>
        <a:bodyPr/>
        <a:lstStyle/>
        <a:p>
          <a:endParaRPr lang="fr-FR"/>
        </a:p>
      </dgm:t>
    </dgm:pt>
    <dgm:pt modelId="{A5C634BC-B833-49ED-8DD4-D7DE404FA0DD}" type="sibTrans" cxnId="{8C2E64D0-980C-4164-8C57-143272E3808E}">
      <dgm:prSet/>
      <dgm:spPr/>
      <dgm:t>
        <a:bodyPr/>
        <a:lstStyle/>
        <a:p>
          <a:endParaRPr lang="fr-FR"/>
        </a:p>
      </dgm:t>
    </dgm:pt>
    <dgm:pt modelId="{BCFB3F6E-ACC7-4EA0-9071-0F4DCD5828E4}">
      <dgm:prSet/>
      <dgm:spPr/>
      <dgm:t>
        <a:bodyPr/>
        <a:lstStyle/>
        <a:p>
          <a:r>
            <a:rPr lang="fr-FR" dirty="0" smtClean="0"/>
            <a:t>modules</a:t>
          </a:r>
          <a:endParaRPr lang="fr-FR" dirty="0"/>
        </a:p>
      </dgm:t>
    </dgm:pt>
    <dgm:pt modelId="{9C269B30-F472-473D-AAF4-BEF910F9C9C1}" type="parTrans" cxnId="{D58F69F6-6714-44BB-9552-F55B416299B0}">
      <dgm:prSet/>
      <dgm:spPr/>
      <dgm:t>
        <a:bodyPr/>
        <a:lstStyle/>
        <a:p>
          <a:endParaRPr lang="fr-FR"/>
        </a:p>
      </dgm:t>
    </dgm:pt>
    <dgm:pt modelId="{BF6EA608-493C-40D7-95F1-0BA5FE906CB0}" type="sibTrans" cxnId="{D58F69F6-6714-44BB-9552-F55B416299B0}">
      <dgm:prSet/>
      <dgm:spPr/>
      <dgm:t>
        <a:bodyPr/>
        <a:lstStyle/>
        <a:p>
          <a:endParaRPr lang="fr-FR"/>
        </a:p>
      </dgm:t>
    </dgm:pt>
    <dgm:pt modelId="{A0913492-CBCE-4C0A-8FDC-33463A654041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12D428A1-0592-4105-8BDF-9C0092F3F8FC}" type="parTrans" cxnId="{04913F57-8996-4437-8DD6-7E808F08B522}">
      <dgm:prSet/>
      <dgm:spPr/>
      <dgm:t>
        <a:bodyPr/>
        <a:lstStyle/>
        <a:p>
          <a:endParaRPr lang="fr-FR"/>
        </a:p>
      </dgm:t>
    </dgm:pt>
    <dgm:pt modelId="{F237348F-A017-4EA6-A871-654490008CFC}" type="sibTrans" cxnId="{04913F57-8996-4437-8DD6-7E808F08B522}">
      <dgm:prSet/>
      <dgm:spPr/>
      <dgm:t>
        <a:bodyPr/>
        <a:lstStyle/>
        <a:p>
          <a:endParaRPr lang="fr-FR"/>
        </a:p>
      </dgm:t>
    </dgm:pt>
    <dgm:pt modelId="{9B1FD886-15F4-453D-95DE-71D8EF578307}" type="pres">
      <dgm:prSet presAssocID="{C2736092-A4B6-465C-99E1-E4A3EAB72D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8A480F-1B01-4C93-B5D0-226FC976C72E}" type="pres">
      <dgm:prSet presAssocID="{BBDF4AD1-6522-459B-B00E-C9F88FB6B8C2}" presName="root1" presStyleCnt="0"/>
      <dgm:spPr/>
    </dgm:pt>
    <dgm:pt modelId="{8EE1620E-44ED-4D04-925A-DC9EE8CAC61A}" type="pres">
      <dgm:prSet presAssocID="{BBDF4AD1-6522-459B-B00E-C9F88FB6B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C0C1E-B6FF-4A94-BB5D-2D92B1CDC1CF}" type="pres">
      <dgm:prSet presAssocID="{BBDF4AD1-6522-459B-B00E-C9F88FB6B8C2}" presName="level2hierChild" presStyleCnt="0"/>
      <dgm:spPr/>
    </dgm:pt>
    <dgm:pt modelId="{0A6DE41E-B49F-4481-AC68-D97F9FE5DAEB}" type="pres">
      <dgm:prSet presAssocID="{DA795E56-38B0-40FE-8039-95A4D47EC85F}" presName="conn2-1" presStyleLbl="parChTrans1D2" presStyleIdx="0" presStyleCnt="8"/>
      <dgm:spPr/>
      <dgm:t>
        <a:bodyPr/>
        <a:lstStyle/>
        <a:p>
          <a:endParaRPr lang="fr-FR"/>
        </a:p>
      </dgm:t>
    </dgm:pt>
    <dgm:pt modelId="{DF23E1D8-1515-4A08-AA8E-3826E343FEA5}" type="pres">
      <dgm:prSet presAssocID="{DA795E56-38B0-40FE-8039-95A4D47EC85F}" presName="connTx" presStyleLbl="parChTrans1D2" presStyleIdx="0" presStyleCnt="8"/>
      <dgm:spPr/>
      <dgm:t>
        <a:bodyPr/>
        <a:lstStyle/>
        <a:p>
          <a:endParaRPr lang="fr-FR"/>
        </a:p>
      </dgm:t>
    </dgm:pt>
    <dgm:pt modelId="{D2E2D8ED-D138-425B-933B-8B84FF3021E5}" type="pres">
      <dgm:prSet presAssocID="{C76F14A3-953A-4F35-9A01-69B73FA35491}" presName="root2" presStyleCnt="0"/>
      <dgm:spPr/>
    </dgm:pt>
    <dgm:pt modelId="{78E7D84E-951B-4A0C-8686-4D0617838074}" type="pres">
      <dgm:prSet presAssocID="{C76F14A3-953A-4F35-9A01-69B73FA3549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86424B-FECC-423D-AC17-A5AEA373341C}" type="pres">
      <dgm:prSet presAssocID="{C76F14A3-953A-4F35-9A01-69B73FA35491}" presName="level3hierChild" presStyleCnt="0"/>
      <dgm:spPr/>
    </dgm:pt>
    <dgm:pt modelId="{B00F39C3-E48A-41C8-AFD7-D0B1EE1AAA64}" type="pres">
      <dgm:prSet presAssocID="{605D9D04-702B-4636-B2BC-4B56A52D09BA}" presName="conn2-1" presStyleLbl="parChTrans1D2" presStyleIdx="1" presStyleCnt="8"/>
      <dgm:spPr/>
      <dgm:t>
        <a:bodyPr/>
        <a:lstStyle/>
        <a:p>
          <a:endParaRPr lang="fr-FR"/>
        </a:p>
      </dgm:t>
    </dgm:pt>
    <dgm:pt modelId="{C761992C-2C7B-4662-BED7-7397B0C1BD87}" type="pres">
      <dgm:prSet presAssocID="{605D9D04-702B-4636-B2BC-4B56A52D09BA}" presName="connTx" presStyleLbl="parChTrans1D2" presStyleIdx="1" presStyleCnt="8"/>
      <dgm:spPr/>
      <dgm:t>
        <a:bodyPr/>
        <a:lstStyle/>
        <a:p>
          <a:endParaRPr lang="fr-FR"/>
        </a:p>
      </dgm:t>
    </dgm:pt>
    <dgm:pt modelId="{5A93EDDD-B7CD-489C-BF0A-1AED38E93924}" type="pres">
      <dgm:prSet presAssocID="{F79D26AD-9280-45D7-B663-FB4A08B2B4BF}" presName="root2" presStyleCnt="0"/>
      <dgm:spPr/>
    </dgm:pt>
    <dgm:pt modelId="{951ED50D-0954-48E5-9DC3-B1E0012C5E2D}" type="pres">
      <dgm:prSet presAssocID="{F79D26AD-9280-45D7-B663-FB4A08B2B4BF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525BC9-4FF8-40A7-A474-68DD3A156A11}" type="pres">
      <dgm:prSet presAssocID="{F79D26AD-9280-45D7-B663-FB4A08B2B4BF}" presName="level3hierChild" presStyleCnt="0"/>
      <dgm:spPr/>
    </dgm:pt>
    <dgm:pt modelId="{294821F4-F0DA-42DA-BE43-285CB312818C}" type="pres">
      <dgm:prSet presAssocID="{15E42B26-54D3-4E11-A5AF-B6687C0C1696}" presName="conn2-1" presStyleLbl="parChTrans1D2" presStyleIdx="2" presStyleCnt="8"/>
      <dgm:spPr/>
      <dgm:t>
        <a:bodyPr/>
        <a:lstStyle/>
        <a:p>
          <a:endParaRPr lang="fr-FR"/>
        </a:p>
      </dgm:t>
    </dgm:pt>
    <dgm:pt modelId="{F4AA20CC-9874-4F26-A617-B1935F5B3C7E}" type="pres">
      <dgm:prSet presAssocID="{15E42B26-54D3-4E11-A5AF-B6687C0C1696}" presName="connTx" presStyleLbl="parChTrans1D2" presStyleIdx="2" presStyleCnt="8"/>
      <dgm:spPr/>
      <dgm:t>
        <a:bodyPr/>
        <a:lstStyle/>
        <a:p>
          <a:endParaRPr lang="fr-FR"/>
        </a:p>
      </dgm:t>
    </dgm:pt>
    <dgm:pt modelId="{8A060EF4-CE37-4BFE-82D3-DE5B8DEACA0E}" type="pres">
      <dgm:prSet presAssocID="{7AB60C28-B2A0-466A-BF57-4A3CD5213C7D}" presName="root2" presStyleCnt="0"/>
      <dgm:spPr/>
    </dgm:pt>
    <dgm:pt modelId="{04673E16-BCC5-4098-B2E1-BE45C747473B}" type="pres">
      <dgm:prSet presAssocID="{7AB60C28-B2A0-466A-BF57-4A3CD5213C7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B5C70C7-86A9-474F-B185-B4C935508A2A}" type="pres">
      <dgm:prSet presAssocID="{7AB60C28-B2A0-466A-BF57-4A3CD5213C7D}" presName="level3hierChild" presStyleCnt="0"/>
      <dgm:spPr/>
    </dgm:pt>
    <dgm:pt modelId="{5473C59A-F111-4A52-B012-6C8BA504B10D}" type="pres">
      <dgm:prSet presAssocID="{D23A9FAD-3D68-4072-AC95-7C5CAD54BC86}" presName="conn2-1" presStyleLbl="parChTrans1D2" presStyleIdx="3" presStyleCnt="8"/>
      <dgm:spPr/>
      <dgm:t>
        <a:bodyPr/>
        <a:lstStyle/>
        <a:p>
          <a:endParaRPr lang="fr-FR"/>
        </a:p>
      </dgm:t>
    </dgm:pt>
    <dgm:pt modelId="{425D3DA1-0EDB-42A0-99B7-BCEF73941860}" type="pres">
      <dgm:prSet presAssocID="{D23A9FAD-3D68-4072-AC95-7C5CAD54BC86}" presName="connTx" presStyleLbl="parChTrans1D2" presStyleIdx="3" presStyleCnt="8"/>
      <dgm:spPr/>
      <dgm:t>
        <a:bodyPr/>
        <a:lstStyle/>
        <a:p>
          <a:endParaRPr lang="fr-FR"/>
        </a:p>
      </dgm:t>
    </dgm:pt>
    <dgm:pt modelId="{E1D48A12-B55C-4A7C-8ACB-5DA1976D059F}" type="pres">
      <dgm:prSet presAssocID="{000DB90E-AFD4-407E-9223-0F7E21D17C55}" presName="root2" presStyleCnt="0"/>
      <dgm:spPr/>
    </dgm:pt>
    <dgm:pt modelId="{EBB738CD-BE71-45CC-8290-D15BC5B07E6C}" type="pres">
      <dgm:prSet presAssocID="{000DB90E-AFD4-407E-9223-0F7E21D17C55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E8D387-DE72-4D58-AE5C-FD6A8CC0173F}" type="pres">
      <dgm:prSet presAssocID="{000DB90E-AFD4-407E-9223-0F7E21D17C55}" presName="level3hierChild" presStyleCnt="0"/>
      <dgm:spPr/>
    </dgm:pt>
    <dgm:pt modelId="{1520126B-F842-41CA-8CAA-01B12D58B4FD}" type="pres">
      <dgm:prSet presAssocID="{DB7BB1A9-819F-4E28-B130-CAA8762E4AB7}" presName="conn2-1" presStyleLbl="parChTrans1D2" presStyleIdx="4" presStyleCnt="8"/>
      <dgm:spPr/>
      <dgm:t>
        <a:bodyPr/>
        <a:lstStyle/>
        <a:p>
          <a:endParaRPr lang="fr-FR"/>
        </a:p>
      </dgm:t>
    </dgm:pt>
    <dgm:pt modelId="{9CD47F1B-98EA-42C5-914C-B43E51A8E3F2}" type="pres">
      <dgm:prSet presAssocID="{DB7BB1A9-819F-4E28-B130-CAA8762E4AB7}" presName="connTx" presStyleLbl="parChTrans1D2" presStyleIdx="4" presStyleCnt="8"/>
      <dgm:spPr/>
      <dgm:t>
        <a:bodyPr/>
        <a:lstStyle/>
        <a:p>
          <a:endParaRPr lang="fr-FR"/>
        </a:p>
      </dgm:t>
    </dgm:pt>
    <dgm:pt modelId="{E8C2525E-117D-4156-A794-38218859B9CC}" type="pres">
      <dgm:prSet presAssocID="{3B825BAF-282B-4A99-A69E-C6CCCBF1C449}" presName="root2" presStyleCnt="0"/>
      <dgm:spPr/>
    </dgm:pt>
    <dgm:pt modelId="{DA4D0FE6-31FF-4BC0-AA49-CA360168559B}" type="pres">
      <dgm:prSet presAssocID="{3B825BAF-282B-4A99-A69E-C6CCCBF1C449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14A3EE-E284-414E-A643-46B5A37B4E8C}" type="pres">
      <dgm:prSet presAssocID="{3B825BAF-282B-4A99-A69E-C6CCCBF1C449}" presName="level3hierChild" presStyleCnt="0"/>
      <dgm:spPr/>
    </dgm:pt>
    <dgm:pt modelId="{8E7B8754-C289-431A-973B-8C77A76F17A0}" type="pres">
      <dgm:prSet presAssocID="{9AF81FD2-8D43-4EEE-AC7E-612ED0CC2C3E}" presName="conn2-1" presStyleLbl="parChTrans1D2" presStyleIdx="5" presStyleCnt="8"/>
      <dgm:spPr/>
      <dgm:t>
        <a:bodyPr/>
        <a:lstStyle/>
        <a:p>
          <a:endParaRPr lang="fr-FR"/>
        </a:p>
      </dgm:t>
    </dgm:pt>
    <dgm:pt modelId="{FC21A9F5-6DB7-4D46-B502-DA63D50B7F66}" type="pres">
      <dgm:prSet presAssocID="{9AF81FD2-8D43-4EEE-AC7E-612ED0CC2C3E}" presName="connTx" presStyleLbl="parChTrans1D2" presStyleIdx="5" presStyleCnt="8"/>
      <dgm:spPr/>
      <dgm:t>
        <a:bodyPr/>
        <a:lstStyle/>
        <a:p>
          <a:endParaRPr lang="fr-FR"/>
        </a:p>
      </dgm:t>
    </dgm:pt>
    <dgm:pt modelId="{E2479D59-23AE-4824-8A53-13B00737513F}" type="pres">
      <dgm:prSet presAssocID="{C59B692F-2C2E-49B6-A469-291462CDAF1A}" presName="root2" presStyleCnt="0"/>
      <dgm:spPr/>
    </dgm:pt>
    <dgm:pt modelId="{461C0DB7-7B5D-46A0-9C84-38DD381E6331}" type="pres">
      <dgm:prSet presAssocID="{C59B692F-2C2E-49B6-A469-291462CDAF1A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55BFA3-2A33-473A-91B2-85DBAC512930}" type="pres">
      <dgm:prSet presAssocID="{C59B692F-2C2E-49B6-A469-291462CDAF1A}" presName="level3hierChild" presStyleCnt="0"/>
      <dgm:spPr/>
    </dgm:pt>
    <dgm:pt modelId="{4A0F916F-A87F-40ED-B31E-4AC7655E8DAC}" type="pres">
      <dgm:prSet presAssocID="{525EB868-80C3-4139-A5D0-2971BD4242CA}" presName="conn2-1" presStyleLbl="parChTrans1D3" presStyleIdx="0" presStyleCnt="6"/>
      <dgm:spPr/>
      <dgm:t>
        <a:bodyPr/>
        <a:lstStyle/>
        <a:p>
          <a:endParaRPr lang="fr-FR"/>
        </a:p>
      </dgm:t>
    </dgm:pt>
    <dgm:pt modelId="{24104E2D-7229-4765-9B22-72641962230D}" type="pres">
      <dgm:prSet presAssocID="{525EB868-80C3-4139-A5D0-2971BD4242CA}" presName="connTx" presStyleLbl="parChTrans1D3" presStyleIdx="0" presStyleCnt="6"/>
      <dgm:spPr/>
      <dgm:t>
        <a:bodyPr/>
        <a:lstStyle/>
        <a:p>
          <a:endParaRPr lang="fr-FR"/>
        </a:p>
      </dgm:t>
    </dgm:pt>
    <dgm:pt modelId="{312AB565-8CE0-4D76-AD64-EE82F05D21DC}" type="pres">
      <dgm:prSet presAssocID="{D6D548F5-9929-4A94-891F-21A9235CD2AB}" presName="root2" presStyleCnt="0"/>
      <dgm:spPr/>
    </dgm:pt>
    <dgm:pt modelId="{AB8AC528-E947-42AC-941C-A21E6839E212}" type="pres">
      <dgm:prSet presAssocID="{D6D548F5-9929-4A94-891F-21A9235CD2A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500170-78CB-4DC3-B74E-92E3B3F7533C}" type="pres">
      <dgm:prSet presAssocID="{D6D548F5-9929-4A94-891F-21A9235CD2AB}" presName="level3hierChild" presStyleCnt="0"/>
      <dgm:spPr/>
    </dgm:pt>
    <dgm:pt modelId="{09AF2287-5532-40D8-A317-AE16AF73E2E1}" type="pres">
      <dgm:prSet presAssocID="{B62223FE-A643-4558-B0EF-45DD0C185A71}" presName="conn2-1" presStyleLbl="parChTrans1D3" presStyleIdx="1" presStyleCnt="6"/>
      <dgm:spPr/>
      <dgm:t>
        <a:bodyPr/>
        <a:lstStyle/>
        <a:p>
          <a:endParaRPr lang="fr-FR"/>
        </a:p>
      </dgm:t>
    </dgm:pt>
    <dgm:pt modelId="{35E35C6E-917B-467B-859C-90EF659035C7}" type="pres">
      <dgm:prSet presAssocID="{B62223FE-A643-4558-B0EF-45DD0C185A71}" presName="connTx" presStyleLbl="parChTrans1D3" presStyleIdx="1" presStyleCnt="6"/>
      <dgm:spPr/>
      <dgm:t>
        <a:bodyPr/>
        <a:lstStyle/>
        <a:p>
          <a:endParaRPr lang="fr-FR"/>
        </a:p>
      </dgm:t>
    </dgm:pt>
    <dgm:pt modelId="{67A297B6-8339-44B5-870E-47DE4F3FBCC6}" type="pres">
      <dgm:prSet presAssocID="{7AE4F5B8-C144-4A74-804A-157CDBEDC9CB}" presName="root2" presStyleCnt="0"/>
      <dgm:spPr/>
    </dgm:pt>
    <dgm:pt modelId="{5FF424C0-E272-4DFC-80D8-2AB1F70C09E5}" type="pres">
      <dgm:prSet presAssocID="{7AE4F5B8-C144-4A74-804A-157CDBEDC9C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6C83DC-C1E1-42AC-9E3E-A3BB1FF1521F}" type="pres">
      <dgm:prSet presAssocID="{7AE4F5B8-C144-4A74-804A-157CDBEDC9CB}" presName="level3hierChild" presStyleCnt="0"/>
      <dgm:spPr/>
    </dgm:pt>
    <dgm:pt modelId="{968E3256-8FA4-4777-B0FF-88C48BCA5FED}" type="pres">
      <dgm:prSet presAssocID="{88953E8F-8CDE-47F6-AD75-27E61DB9AE44}" presName="conn2-1" presStyleLbl="parChTrans1D3" presStyleIdx="2" presStyleCnt="6"/>
      <dgm:spPr/>
      <dgm:t>
        <a:bodyPr/>
        <a:lstStyle/>
        <a:p>
          <a:endParaRPr lang="fr-FR"/>
        </a:p>
      </dgm:t>
    </dgm:pt>
    <dgm:pt modelId="{4A62E220-9BF0-4EBB-823C-5FFC4C8AF708}" type="pres">
      <dgm:prSet presAssocID="{88953E8F-8CDE-47F6-AD75-27E61DB9AE44}" presName="connTx" presStyleLbl="parChTrans1D3" presStyleIdx="2" presStyleCnt="6"/>
      <dgm:spPr/>
      <dgm:t>
        <a:bodyPr/>
        <a:lstStyle/>
        <a:p>
          <a:endParaRPr lang="fr-FR"/>
        </a:p>
      </dgm:t>
    </dgm:pt>
    <dgm:pt modelId="{47CFDED5-49C2-4099-8205-C76B72300F8E}" type="pres">
      <dgm:prSet presAssocID="{6966DB38-CCCA-4B23-801F-B647606D27B9}" presName="root2" presStyleCnt="0"/>
      <dgm:spPr/>
    </dgm:pt>
    <dgm:pt modelId="{13F535EF-2916-48D0-AC25-8B3B35F10C61}" type="pres">
      <dgm:prSet presAssocID="{6966DB38-CCCA-4B23-801F-B647606D27B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4CD5AB-BBDA-4109-80E4-72796B82F17B}" type="pres">
      <dgm:prSet presAssocID="{6966DB38-CCCA-4B23-801F-B647606D27B9}" presName="level3hierChild" presStyleCnt="0"/>
      <dgm:spPr/>
    </dgm:pt>
    <dgm:pt modelId="{4B4B5551-743D-43A8-BB23-A185E25A6446}" type="pres">
      <dgm:prSet presAssocID="{ACB9D9D9-EC3B-402A-A6D2-1E150073AB53}" presName="conn2-1" presStyleLbl="parChTrans1D3" presStyleIdx="3" presStyleCnt="6"/>
      <dgm:spPr/>
      <dgm:t>
        <a:bodyPr/>
        <a:lstStyle/>
        <a:p>
          <a:endParaRPr lang="fr-FR"/>
        </a:p>
      </dgm:t>
    </dgm:pt>
    <dgm:pt modelId="{57B1584F-97B6-4E79-A787-B7C519811F0D}" type="pres">
      <dgm:prSet presAssocID="{ACB9D9D9-EC3B-402A-A6D2-1E150073AB53}" presName="connTx" presStyleLbl="parChTrans1D3" presStyleIdx="3" presStyleCnt="6"/>
      <dgm:spPr/>
      <dgm:t>
        <a:bodyPr/>
        <a:lstStyle/>
        <a:p>
          <a:endParaRPr lang="fr-FR"/>
        </a:p>
      </dgm:t>
    </dgm:pt>
    <dgm:pt modelId="{0A298C20-6340-44C4-9545-E05FC4173B18}" type="pres">
      <dgm:prSet presAssocID="{788009A8-4B74-443B-8413-95C713C80CBA}" presName="root2" presStyleCnt="0"/>
      <dgm:spPr/>
    </dgm:pt>
    <dgm:pt modelId="{F2C4FB2A-E969-4F14-A772-5F873FF2B4EC}" type="pres">
      <dgm:prSet presAssocID="{788009A8-4B74-443B-8413-95C713C80CBA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26ED63-4007-4D2A-8886-F1015E20E15E}" type="pres">
      <dgm:prSet presAssocID="{788009A8-4B74-443B-8413-95C713C80CBA}" presName="level3hierChild" presStyleCnt="0"/>
      <dgm:spPr/>
    </dgm:pt>
    <dgm:pt modelId="{FD5C1BC8-7311-42B2-AC30-037E426D354E}" type="pres">
      <dgm:prSet presAssocID="{9C269B30-F472-473D-AAF4-BEF910F9C9C1}" presName="conn2-1" presStyleLbl="parChTrans1D3" presStyleIdx="4" presStyleCnt="6"/>
      <dgm:spPr/>
      <dgm:t>
        <a:bodyPr/>
        <a:lstStyle/>
        <a:p>
          <a:endParaRPr lang="fr-FR"/>
        </a:p>
      </dgm:t>
    </dgm:pt>
    <dgm:pt modelId="{8FA75709-BAB0-4D4D-BFB4-AF2443D25115}" type="pres">
      <dgm:prSet presAssocID="{9C269B30-F472-473D-AAF4-BEF910F9C9C1}" presName="connTx" presStyleLbl="parChTrans1D3" presStyleIdx="4" presStyleCnt="6"/>
      <dgm:spPr/>
      <dgm:t>
        <a:bodyPr/>
        <a:lstStyle/>
        <a:p>
          <a:endParaRPr lang="fr-FR"/>
        </a:p>
      </dgm:t>
    </dgm:pt>
    <dgm:pt modelId="{ED8FEC92-41E3-4132-9DAD-79810FB77175}" type="pres">
      <dgm:prSet presAssocID="{BCFB3F6E-ACC7-4EA0-9071-0F4DCD5828E4}" presName="root2" presStyleCnt="0"/>
      <dgm:spPr/>
    </dgm:pt>
    <dgm:pt modelId="{0D81F799-0310-4F69-BDCD-CA2A048F7750}" type="pres">
      <dgm:prSet presAssocID="{BCFB3F6E-ACC7-4EA0-9071-0F4DCD5828E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84E920-717D-424D-A55B-8AE921A30963}" type="pres">
      <dgm:prSet presAssocID="{BCFB3F6E-ACC7-4EA0-9071-0F4DCD5828E4}" presName="level3hierChild" presStyleCnt="0"/>
      <dgm:spPr/>
    </dgm:pt>
    <dgm:pt modelId="{DD9B3903-4891-4327-A4D2-1DD60F4FFD57}" type="pres">
      <dgm:prSet presAssocID="{12D428A1-0592-4105-8BDF-9C0092F3F8FC}" presName="conn2-1" presStyleLbl="parChTrans1D3" presStyleIdx="5" presStyleCnt="6"/>
      <dgm:spPr/>
      <dgm:t>
        <a:bodyPr/>
        <a:lstStyle/>
        <a:p>
          <a:endParaRPr lang="fr-FR"/>
        </a:p>
      </dgm:t>
    </dgm:pt>
    <dgm:pt modelId="{184D6699-0591-43AA-8740-85D5E7186C69}" type="pres">
      <dgm:prSet presAssocID="{12D428A1-0592-4105-8BDF-9C0092F3F8FC}" presName="connTx" presStyleLbl="parChTrans1D3" presStyleIdx="5" presStyleCnt="6"/>
      <dgm:spPr/>
      <dgm:t>
        <a:bodyPr/>
        <a:lstStyle/>
        <a:p>
          <a:endParaRPr lang="fr-FR"/>
        </a:p>
      </dgm:t>
    </dgm:pt>
    <dgm:pt modelId="{4072FD71-5632-4BC1-844E-94D15D0617CC}" type="pres">
      <dgm:prSet presAssocID="{A0913492-CBCE-4C0A-8FDC-33463A654041}" presName="root2" presStyleCnt="0"/>
      <dgm:spPr/>
    </dgm:pt>
    <dgm:pt modelId="{9B355E1E-5D0A-4B9B-839D-0B3B969B39B7}" type="pres">
      <dgm:prSet presAssocID="{A0913492-CBCE-4C0A-8FDC-33463A654041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B16BBF-B0DF-4E72-B1AC-F75A9E623CFC}" type="pres">
      <dgm:prSet presAssocID="{A0913492-CBCE-4C0A-8FDC-33463A654041}" presName="level3hierChild" presStyleCnt="0"/>
      <dgm:spPr/>
    </dgm:pt>
    <dgm:pt modelId="{A36FFBB5-292E-44C0-AA2F-D812F146C64F}" type="pres">
      <dgm:prSet presAssocID="{26DC543D-019C-47B7-A58F-E5AC1D1C671C}" presName="conn2-1" presStyleLbl="parChTrans1D2" presStyleIdx="6" presStyleCnt="8"/>
      <dgm:spPr/>
      <dgm:t>
        <a:bodyPr/>
        <a:lstStyle/>
        <a:p>
          <a:endParaRPr lang="fr-FR"/>
        </a:p>
      </dgm:t>
    </dgm:pt>
    <dgm:pt modelId="{81D737BD-ECBC-4109-95A5-1E3231D012D3}" type="pres">
      <dgm:prSet presAssocID="{26DC543D-019C-47B7-A58F-E5AC1D1C671C}" presName="connTx" presStyleLbl="parChTrans1D2" presStyleIdx="6" presStyleCnt="8"/>
      <dgm:spPr/>
      <dgm:t>
        <a:bodyPr/>
        <a:lstStyle/>
        <a:p>
          <a:endParaRPr lang="fr-FR"/>
        </a:p>
      </dgm:t>
    </dgm:pt>
    <dgm:pt modelId="{320697E4-7388-4BFA-88F2-0DE334B9C8B3}" type="pres">
      <dgm:prSet presAssocID="{E7B91284-FE3A-4C25-85A3-8E0275DE29DF}" presName="root2" presStyleCnt="0"/>
      <dgm:spPr/>
    </dgm:pt>
    <dgm:pt modelId="{53823D71-C0BD-4179-BBB3-49766E400341}" type="pres">
      <dgm:prSet presAssocID="{E7B91284-FE3A-4C25-85A3-8E0275DE29DF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42F1BB-8B43-43F4-8473-735D6691C335}" type="pres">
      <dgm:prSet presAssocID="{E7B91284-FE3A-4C25-85A3-8E0275DE29DF}" presName="level3hierChild" presStyleCnt="0"/>
      <dgm:spPr/>
    </dgm:pt>
    <dgm:pt modelId="{B7E3B07D-EFD0-424D-A329-45FF50F10C71}" type="pres">
      <dgm:prSet presAssocID="{8EC09320-A801-4487-8D17-DE122563BD7B}" presName="conn2-1" presStyleLbl="parChTrans1D2" presStyleIdx="7" presStyleCnt="8"/>
      <dgm:spPr/>
      <dgm:t>
        <a:bodyPr/>
        <a:lstStyle/>
        <a:p>
          <a:endParaRPr lang="fr-FR"/>
        </a:p>
      </dgm:t>
    </dgm:pt>
    <dgm:pt modelId="{67A1B92D-1008-4FE8-9B74-AEE0172DFF41}" type="pres">
      <dgm:prSet presAssocID="{8EC09320-A801-4487-8D17-DE122563BD7B}" presName="connTx" presStyleLbl="parChTrans1D2" presStyleIdx="7" presStyleCnt="8"/>
      <dgm:spPr/>
      <dgm:t>
        <a:bodyPr/>
        <a:lstStyle/>
        <a:p>
          <a:endParaRPr lang="fr-FR"/>
        </a:p>
      </dgm:t>
    </dgm:pt>
    <dgm:pt modelId="{9E95186B-45EF-4092-A7C9-4E6BA241108C}" type="pres">
      <dgm:prSet presAssocID="{E0203D8C-E34D-42AC-9BAA-63D05F356B03}" presName="root2" presStyleCnt="0"/>
      <dgm:spPr/>
    </dgm:pt>
    <dgm:pt modelId="{CD7DF7BC-DD77-48C9-AA6E-D367D5357889}" type="pres">
      <dgm:prSet presAssocID="{E0203D8C-E34D-42AC-9BAA-63D05F356B03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524E3E-7FAF-47CA-8DE4-6976C8064BBE}" type="pres">
      <dgm:prSet presAssocID="{E0203D8C-E34D-42AC-9BAA-63D05F356B03}" presName="level3hierChild" presStyleCnt="0"/>
      <dgm:spPr/>
    </dgm:pt>
  </dgm:ptLst>
  <dgm:cxnLst>
    <dgm:cxn modelId="{30D844AB-650F-4A2E-8B24-949B1BB01C35}" type="presOf" srcId="{88953E8F-8CDE-47F6-AD75-27E61DB9AE44}" destId="{4A62E220-9BF0-4EBB-823C-5FFC4C8AF708}" srcOrd="1" destOrd="0" presId="urn:microsoft.com/office/officeart/2005/8/layout/hierarchy2"/>
    <dgm:cxn modelId="{B8582363-5ED7-4233-BD60-37AB41C8EC5A}" type="presOf" srcId="{C59B692F-2C2E-49B6-A469-291462CDAF1A}" destId="{461C0DB7-7B5D-46A0-9C84-38DD381E6331}" srcOrd="0" destOrd="0" presId="urn:microsoft.com/office/officeart/2005/8/layout/hierarchy2"/>
    <dgm:cxn modelId="{42969AB4-7BB2-4D43-B39E-748231985E8D}" type="presOf" srcId="{B62223FE-A643-4558-B0EF-45DD0C185A71}" destId="{35E35C6E-917B-467B-859C-90EF659035C7}" srcOrd="1" destOrd="0" presId="urn:microsoft.com/office/officeart/2005/8/layout/hierarchy2"/>
    <dgm:cxn modelId="{1487E650-E730-4F47-B320-86D90C0EC0FC}" type="presOf" srcId="{9AF81FD2-8D43-4EEE-AC7E-612ED0CC2C3E}" destId="{8E7B8754-C289-431A-973B-8C77A76F17A0}" srcOrd="0" destOrd="0" presId="urn:microsoft.com/office/officeart/2005/8/layout/hierarchy2"/>
    <dgm:cxn modelId="{5C74DF4F-6C27-41F8-87F8-513104A8BF97}" type="presOf" srcId="{F79D26AD-9280-45D7-B663-FB4A08B2B4BF}" destId="{951ED50D-0954-48E5-9DC3-B1E0012C5E2D}" srcOrd="0" destOrd="0" presId="urn:microsoft.com/office/officeart/2005/8/layout/hierarchy2"/>
    <dgm:cxn modelId="{712F69C3-EC5F-48AF-AD57-71AEC0E6DA59}" type="presOf" srcId="{8EC09320-A801-4487-8D17-DE122563BD7B}" destId="{67A1B92D-1008-4FE8-9B74-AEE0172DFF41}" srcOrd="1" destOrd="0" presId="urn:microsoft.com/office/officeart/2005/8/layout/hierarchy2"/>
    <dgm:cxn modelId="{2035A227-CCBC-44B4-A707-85C8CD9BBB8A}" type="presOf" srcId="{DA795E56-38B0-40FE-8039-95A4D47EC85F}" destId="{0A6DE41E-B49F-4481-AC68-D97F9FE5DAEB}" srcOrd="0" destOrd="0" presId="urn:microsoft.com/office/officeart/2005/8/layout/hierarchy2"/>
    <dgm:cxn modelId="{D03D4637-544E-44F6-BC3D-890E0A73C04B}" type="presOf" srcId="{E0203D8C-E34D-42AC-9BAA-63D05F356B03}" destId="{CD7DF7BC-DD77-48C9-AA6E-D367D5357889}" srcOrd="0" destOrd="0" presId="urn:microsoft.com/office/officeart/2005/8/layout/hierarchy2"/>
    <dgm:cxn modelId="{5563E665-62A9-4581-916B-5FF6B7267302}" type="presOf" srcId="{8EC09320-A801-4487-8D17-DE122563BD7B}" destId="{B7E3B07D-EFD0-424D-A329-45FF50F10C71}" srcOrd="0" destOrd="0" presId="urn:microsoft.com/office/officeart/2005/8/layout/hierarchy2"/>
    <dgm:cxn modelId="{7A94E81B-6F1E-4B9F-8DA6-072CB2E0AE97}" srcId="{BBDF4AD1-6522-459B-B00E-C9F88FB6B8C2}" destId="{C76F14A3-953A-4F35-9A01-69B73FA35491}" srcOrd="0" destOrd="0" parTransId="{DA795E56-38B0-40FE-8039-95A4D47EC85F}" sibTransId="{8A5A310D-04D5-4215-98A8-601212E3EBF5}"/>
    <dgm:cxn modelId="{21949275-0BA3-41AC-9F86-F80C12F4111B}" type="presOf" srcId="{BBDF4AD1-6522-459B-B00E-C9F88FB6B8C2}" destId="{8EE1620E-44ED-4D04-925A-DC9EE8CAC61A}" srcOrd="0" destOrd="0" presId="urn:microsoft.com/office/officeart/2005/8/layout/hierarchy2"/>
    <dgm:cxn modelId="{70D88AF2-4879-46C0-BAD9-366F1327D085}" type="presOf" srcId="{788009A8-4B74-443B-8413-95C713C80CBA}" destId="{F2C4FB2A-E969-4F14-A772-5F873FF2B4EC}" srcOrd="0" destOrd="0" presId="urn:microsoft.com/office/officeart/2005/8/layout/hierarchy2"/>
    <dgm:cxn modelId="{75C89CCD-64BA-4365-9F1C-469595DA4CD7}" type="presOf" srcId="{26DC543D-019C-47B7-A58F-E5AC1D1C671C}" destId="{A36FFBB5-292E-44C0-AA2F-D812F146C64F}" srcOrd="0" destOrd="0" presId="urn:microsoft.com/office/officeart/2005/8/layout/hierarchy2"/>
    <dgm:cxn modelId="{AE87199E-5E9A-4F12-82E4-0F46CD6EEB24}" srcId="{C59B692F-2C2E-49B6-A469-291462CDAF1A}" destId="{7AE4F5B8-C144-4A74-804A-157CDBEDC9CB}" srcOrd="1" destOrd="0" parTransId="{B62223FE-A643-4558-B0EF-45DD0C185A71}" sibTransId="{B519E095-514B-4C41-8AEA-2D8F16ACC517}"/>
    <dgm:cxn modelId="{978D383E-FAB3-48E7-8219-89AFC7058AB7}" type="presOf" srcId="{A0913492-CBCE-4C0A-8FDC-33463A654041}" destId="{9B355E1E-5D0A-4B9B-839D-0B3B969B39B7}" srcOrd="0" destOrd="0" presId="urn:microsoft.com/office/officeart/2005/8/layout/hierarchy2"/>
    <dgm:cxn modelId="{8C2E64D0-980C-4164-8C57-143272E3808E}" srcId="{C59B692F-2C2E-49B6-A469-291462CDAF1A}" destId="{788009A8-4B74-443B-8413-95C713C80CBA}" srcOrd="3" destOrd="0" parTransId="{ACB9D9D9-EC3B-402A-A6D2-1E150073AB53}" sibTransId="{A5C634BC-B833-49ED-8DD4-D7DE404FA0DD}"/>
    <dgm:cxn modelId="{3D6B4468-2DBD-43CA-9AC7-E92382CB8EB7}" type="presOf" srcId="{525EB868-80C3-4139-A5D0-2971BD4242CA}" destId="{4A0F916F-A87F-40ED-B31E-4AC7655E8DAC}" srcOrd="0" destOrd="0" presId="urn:microsoft.com/office/officeart/2005/8/layout/hierarchy2"/>
    <dgm:cxn modelId="{6B9FD9DB-7FBA-45FC-886E-81755403BE5C}" type="presOf" srcId="{C76F14A3-953A-4F35-9A01-69B73FA35491}" destId="{78E7D84E-951B-4A0C-8686-4D0617838074}" srcOrd="0" destOrd="0" presId="urn:microsoft.com/office/officeart/2005/8/layout/hierarchy2"/>
    <dgm:cxn modelId="{993ADECB-8EFE-424B-AEF1-E86D92150036}" type="presOf" srcId="{DB7BB1A9-819F-4E28-B130-CAA8762E4AB7}" destId="{1520126B-F842-41CA-8CAA-01B12D58B4FD}" srcOrd="0" destOrd="0" presId="urn:microsoft.com/office/officeart/2005/8/layout/hierarchy2"/>
    <dgm:cxn modelId="{0E5819BE-BD6C-47D8-B4E2-C8980674068A}" type="presOf" srcId="{ACB9D9D9-EC3B-402A-A6D2-1E150073AB53}" destId="{4B4B5551-743D-43A8-BB23-A185E25A6446}" srcOrd="0" destOrd="0" presId="urn:microsoft.com/office/officeart/2005/8/layout/hierarchy2"/>
    <dgm:cxn modelId="{FC03E006-E041-4404-B9E1-54131F002CDC}" type="presOf" srcId="{C2736092-A4B6-465C-99E1-E4A3EAB72D76}" destId="{9B1FD886-15F4-453D-95DE-71D8EF578307}" srcOrd="0" destOrd="0" presId="urn:microsoft.com/office/officeart/2005/8/layout/hierarchy2"/>
    <dgm:cxn modelId="{3D77079D-18A4-4E23-9AD3-512C5CF69CE6}" type="presOf" srcId="{DA795E56-38B0-40FE-8039-95A4D47EC85F}" destId="{DF23E1D8-1515-4A08-AA8E-3826E343FEA5}" srcOrd="1" destOrd="0" presId="urn:microsoft.com/office/officeart/2005/8/layout/hierarchy2"/>
    <dgm:cxn modelId="{A34DF232-FA3A-4FE9-9707-03F4AA3FBA02}" type="presOf" srcId="{E7B91284-FE3A-4C25-85A3-8E0275DE29DF}" destId="{53823D71-C0BD-4179-BBB3-49766E400341}" srcOrd="0" destOrd="0" presId="urn:microsoft.com/office/officeart/2005/8/layout/hierarchy2"/>
    <dgm:cxn modelId="{A1792CB9-C841-426F-BD2D-4E845F432ADD}" type="presOf" srcId="{D6D548F5-9929-4A94-891F-21A9235CD2AB}" destId="{AB8AC528-E947-42AC-941C-A21E6839E212}" srcOrd="0" destOrd="0" presId="urn:microsoft.com/office/officeart/2005/8/layout/hierarchy2"/>
    <dgm:cxn modelId="{E6C9B29B-A61F-4F11-AE04-5C24A9AB4CB3}" type="presOf" srcId="{12D428A1-0592-4105-8BDF-9C0092F3F8FC}" destId="{DD9B3903-4891-4327-A4D2-1DD60F4FFD57}" srcOrd="0" destOrd="0" presId="urn:microsoft.com/office/officeart/2005/8/layout/hierarchy2"/>
    <dgm:cxn modelId="{6103D81D-0AE8-418C-8374-01ED269B97D4}" type="presOf" srcId="{DB7BB1A9-819F-4E28-B130-CAA8762E4AB7}" destId="{9CD47F1B-98EA-42C5-914C-B43E51A8E3F2}" srcOrd="1" destOrd="0" presId="urn:microsoft.com/office/officeart/2005/8/layout/hierarchy2"/>
    <dgm:cxn modelId="{D014CBF8-E20E-49BE-B3EB-B38A06BA929E}" srcId="{C59B692F-2C2E-49B6-A469-291462CDAF1A}" destId="{6966DB38-CCCA-4B23-801F-B647606D27B9}" srcOrd="2" destOrd="0" parTransId="{88953E8F-8CDE-47F6-AD75-27E61DB9AE44}" sibTransId="{F8BC02D5-AFEE-4352-871B-783F1BC090D4}"/>
    <dgm:cxn modelId="{C5639D88-15D1-4ACA-8447-FD7596FDEB0A}" type="presOf" srcId="{7AB60C28-B2A0-466A-BF57-4A3CD5213C7D}" destId="{04673E16-BCC5-4098-B2E1-BE45C747473B}" srcOrd="0" destOrd="0" presId="urn:microsoft.com/office/officeart/2005/8/layout/hierarchy2"/>
    <dgm:cxn modelId="{6E82C570-5049-490C-8329-A766DC83F6D7}" type="presOf" srcId="{9C269B30-F472-473D-AAF4-BEF910F9C9C1}" destId="{8FA75709-BAB0-4D4D-BFB4-AF2443D25115}" srcOrd="1" destOrd="0" presId="urn:microsoft.com/office/officeart/2005/8/layout/hierarchy2"/>
    <dgm:cxn modelId="{8F8E637F-EB67-485B-B669-F27658BB2834}" srcId="{C2736092-A4B6-465C-99E1-E4A3EAB72D76}" destId="{BBDF4AD1-6522-459B-B00E-C9F88FB6B8C2}" srcOrd="0" destOrd="0" parTransId="{6CFB9CA9-B4A3-45D1-84E4-F2CACC474DBE}" sibTransId="{80D18F84-8ADF-4DE8-8695-A6859631CF8A}"/>
    <dgm:cxn modelId="{FF7C336C-AB6F-473A-B825-59ACBE6DD9EB}" srcId="{BBDF4AD1-6522-459B-B00E-C9F88FB6B8C2}" destId="{000DB90E-AFD4-407E-9223-0F7E21D17C55}" srcOrd="3" destOrd="0" parTransId="{D23A9FAD-3D68-4072-AC95-7C5CAD54BC86}" sibTransId="{5F8F5BF4-3C7B-4B3C-A68A-E8C529943253}"/>
    <dgm:cxn modelId="{69F5913A-872E-41FE-9325-D36A268D7887}" type="presOf" srcId="{000DB90E-AFD4-407E-9223-0F7E21D17C55}" destId="{EBB738CD-BE71-45CC-8290-D15BC5B07E6C}" srcOrd="0" destOrd="0" presId="urn:microsoft.com/office/officeart/2005/8/layout/hierarchy2"/>
    <dgm:cxn modelId="{563D7ABD-BE28-46DE-8C4B-C602DC5D18D0}" type="presOf" srcId="{605D9D04-702B-4636-B2BC-4B56A52D09BA}" destId="{C761992C-2C7B-4662-BED7-7397B0C1BD87}" srcOrd="1" destOrd="0" presId="urn:microsoft.com/office/officeart/2005/8/layout/hierarchy2"/>
    <dgm:cxn modelId="{B27F0579-F37B-4FB3-9DA5-865AF4E33857}" type="presOf" srcId="{525EB868-80C3-4139-A5D0-2971BD4242CA}" destId="{24104E2D-7229-4765-9B22-72641962230D}" srcOrd="1" destOrd="0" presId="urn:microsoft.com/office/officeart/2005/8/layout/hierarchy2"/>
    <dgm:cxn modelId="{9A7BFD7B-A4D9-458F-BAA4-B88B60101FFC}" type="presOf" srcId="{605D9D04-702B-4636-B2BC-4B56A52D09BA}" destId="{B00F39C3-E48A-41C8-AFD7-D0B1EE1AAA64}" srcOrd="0" destOrd="0" presId="urn:microsoft.com/office/officeart/2005/8/layout/hierarchy2"/>
    <dgm:cxn modelId="{F8CAFD9E-848E-45B0-A8D9-04982467083D}" type="presOf" srcId="{BCFB3F6E-ACC7-4EA0-9071-0F4DCD5828E4}" destId="{0D81F799-0310-4F69-BDCD-CA2A048F7750}" srcOrd="0" destOrd="0" presId="urn:microsoft.com/office/officeart/2005/8/layout/hierarchy2"/>
    <dgm:cxn modelId="{7E6907A5-B152-42E0-B184-61C5027DB2FF}" type="presOf" srcId="{88953E8F-8CDE-47F6-AD75-27E61DB9AE44}" destId="{968E3256-8FA4-4777-B0FF-88C48BCA5FED}" srcOrd="0" destOrd="0" presId="urn:microsoft.com/office/officeart/2005/8/layout/hierarchy2"/>
    <dgm:cxn modelId="{EB2B7619-0DBF-42C8-A612-42137FA2DB02}" type="presOf" srcId="{15E42B26-54D3-4E11-A5AF-B6687C0C1696}" destId="{294821F4-F0DA-42DA-BE43-285CB312818C}" srcOrd="0" destOrd="0" presId="urn:microsoft.com/office/officeart/2005/8/layout/hierarchy2"/>
    <dgm:cxn modelId="{DF25F1D6-E7FD-4479-A4EB-BEA43373E03F}" type="presOf" srcId="{15E42B26-54D3-4E11-A5AF-B6687C0C1696}" destId="{F4AA20CC-9874-4F26-A617-B1935F5B3C7E}" srcOrd="1" destOrd="0" presId="urn:microsoft.com/office/officeart/2005/8/layout/hierarchy2"/>
    <dgm:cxn modelId="{E0D0BB31-D2B8-4A2D-81D2-BF650DD88596}" srcId="{BBDF4AD1-6522-459B-B00E-C9F88FB6B8C2}" destId="{7AB60C28-B2A0-466A-BF57-4A3CD5213C7D}" srcOrd="2" destOrd="0" parTransId="{15E42B26-54D3-4E11-A5AF-B6687C0C1696}" sibTransId="{C9AB66DB-3185-4A22-A15C-CD27039EC5D6}"/>
    <dgm:cxn modelId="{5A3EF660-64E0-4628-8AB8-D81923699EAF}" srcId="{BBDF4AD1-6522-459B-B00E-C9F88FB6B8C2}" destId="{E0203D8C-E34D-42AC-9BAA-63D05F356B03}" srcOrd="7" destOrd="0" parTransId="{8EC09320-A801-4487-8D17-DE122563BD7B}" sibTransId="{4202ADE0-AB41-4572-BCAB-4F21FDF1D1B1}"/>
    <dgm:cxn modelId="{BDCD154F-2054-45EB-AA5E-C2AF7C4B3056}" srcId="{BBDF4AD1-6522-459B-B00E-C9F88FB6B8C2}" destId="{C59B692F-2C2E-49B6-A469-291462CDAF1A}" srcOrd="5" destOrd="0" parTransId="{9AF81FD2-8D43-4EEE-AC7E-612ED0CC2C3E}" sibTransId="{5DCD7D88-3067-4C0F-8786-C72FDDE0AE59}"/>
    <dgm:cxn modelId="{FF00C92D-7E5C-4691-A6DE-2C6F32FF8233}" type="presOf" srcId="{6966DB38-CCCA-4B23-801F-B647606D27B9}" destId="{13F535EF-2916-48D0-AC25-8B3B35F10C61}" srcOrd="0" destOrd="0" presId="urn:microsoft.com/office/officeart/2005/8/layout/hierarchy2"/>
    <dgm:cxn modelId="{B9545199-A4A6-4E0E-AC71-9FAD0124AAE0}" type="presOf" srcId="{9C269B30-F472-473D-AAF4-BEF910F9C9C1}" destId="{FD5C1BC8-7311-42B2-AC30-037E426D354E}" srcOrd="0" destOrd="0" presId="urn:microsoft.com/office/officeart/2005/8/layout/hierarchy2"/>
    <dgm:cxn modelId="{D58F69F6-6714-44BB-9552-F55B416299B0}" srcId="{C59B692F-2C2E-49B6-A469-291462CDAF1A}" destId="{BCFB3F6E-ACC7-4EA0-9071-0F4DCD5828E4}" srcOrd="4" destOrd="0" parTransId="{9C269B30-F472-473D-AAF4-BEF910F9C9C1}" sibTransId="{BF6EA608-493C-40D7-95F1-0BA5FE906CB0}"/>
    <dgm:cxn modelId="{4648F056-9A27-4D39-B014-CB89A44F03C5}" srcId="{C59B692F-2C2E-49B6-A469-291462CDAF1A}" destId="{D6D548F5-9929-4A94-891F-21A9235CD2AB}" srcOrd="0" destOrd="0" parTransId="{525EB868-80C3-4139-A5D0-2971BD4242CA}" sibTransId="{E00F035F-BD48-4425-B09E-7B2A16212247}"/>
    <dgm:cxn modelId="{39437BAA-1CF0-4B84-97AA-0ED73B93D970}" srcId="{BBDF4AD1-6522-459B-B00E-C9F88FB6B8C2}" destId="{F79D26AD-9280-45D7-B663-FB4A08B2B4BF}" srcOrd="1" destOrd="0" parTransId="{605D9D04-702B-4636-B2BC-4B56A52D09BA}" sibTransId="{7A548CCD-F4C8-4DE8-89FC-72A38E97B8B8}"/>
    <dgm:cxn modelId="{507FB59A-DB22-4C7F-8E6A-DA3BEDE11C0D}" srcId="{BBDF4AD1-6522-459B-B00E-C9F88FB6B8C2}" destId="{E7B91284-FE3A-4C25-85A3-8E0275DE29DF}" srcOrd="6" destOrd="0" parTransId="{26DC543D-019C-47B7-A58F-E5AC1D1C671C}" sibTransId="{553ACF5E-4ECB-4765-A5EF-334781260DD7}"/>
    <dgm:cxn modelId="{364F822C-B252-4E69-9F83-474EF28926E0}" type="presOf" srcId="{B62223FE-A643-4558-B0EF-45DD0C185A71}" destId="{09AF2287-5532-40D8-A317-AE16AF73E2E1}" srcOrd="0" destOrd="0" presId="urn:microsoft.com/office/officeart/2005/8/layout/hierarchy2"/>
    <dgm:cxn modelId="{17A19804-CCF7-49D2-98A2-6213EBC3F11D}" type="presOf" srcId="{7AE4F5B8-C144-4A74-804A-157CDBEDC9CB}" destId="{5FF424C0-E272-4DFC-80D8-2AB1F70C09E5}" srcOrd="0" destOrd="0" presId="urn:microsoft.com/office/officeart/2005/8/layout/hierarchy2"/>
    <dgm:cxn modelId="{5A4F3A2E-7EFB-4D2F-9BD3-D73DC7261782}" type="presOf" srcId="{9AF81FD2-8D43-4EEE-AC7E-612ED0CC2C3E}" destId="{FC21A9F5-6DB7-4D46-B502-DA63D50B7F66}" srcOrd="1" destOrd="0" presId="urn:microsoft.com/office/officeart/2005/8/layout/hierarchy2"/>
    <dgm:cxn modelId="{04913F57-8996-4437-8DD6-7E808F08B522}" srcId="{C59B692F-2C2E-49B6-A469-291462CDAF1A}" destId="{A0913492-CBCE-4C0A-8FDC-33463A654041}" srcOrd="5" destOrd="0" parTransId="{12D428A1-0592-4105-8BDF-9C0092F3F8FC}" sibTransId="{F237348F-A017-4EA6-A871-654490008CFC}"/>
    <dgm:cxn modelId="{E3F76693-1788-4034-B259-89F14B215212}" type="presOf" srcId="{D23A9FAD-3D68-4072-AC95-7C5CAD54BC86}" destId="{5473C59A-F111-4A52-B012-6C8BA504B10D}" srcOrd="0" destOrd="0" presId="urn:microsoft.com/office/officeart/2005/8/layout/hierarchy2"/>
    <dgm:cxn modelId="{D2108E88-B661-4389-A26F-BB9E02506FFD}" type="presOf" srcId="{ACB9D9D9-EC3B-402A-A6D2-1E150073AB53}" destId="{57B1584F-97B6-4E79-A787-B7C519811F0D}" srcOrd="1" destOrd="0" presId="urn:microsoft.com/office/officeart/2005/8/layout/hierarchy2"/>
    <dgm:cxn modelId="{B3A5CE53-3D57-4992-A5F5-ED55281F0227}" type="presOf" srcId="{D23A9FAD-3D68-4072-AC95-7C5CAD54BC86}" destId="{425D3DA1-0EDB-42A0-99B7-BCEF73941860}" srcOrd="1" destOrd="0" presId="urn:microsoft.com/office/officeart/2005/8/layout/hierarchy2"/>
    <dgm:cxn modelId="{C44B63EA-B93F-4F60-9164-D255E80A7A90}" type="presOf" srcId="{12D428A1-0592-4105-8BDF-9C0092F3F8FC}" destId="{184D6699-0591-43AA-8740-85D5E7186C69}" srcOrd="1" destOrd="0" presId="urn:microsoft.com/office/officeart/2005/8/layout/hierarchy2"/>
    <dgm:cxn modelId="{E4471F3A-BA54-45F7-BF9F-828BD2A251FA}" srcId="{BBDF4AD1-6522-459B-B00E-C9F88FB6B8C2}" destId="{3B825BAF-282B-4A99-A69E-C6CCCBF1C449}" srcOrd="4" destOrd="0" parTransId="{DB7BB1A9-819F-4E28-B130-CAA8762E4AB7}" sibTransId="{23BB7CEF-1376-4F36-A647-A9AE82DA84D5}"/>
    <dgm:cxn modelId="{7D41D518-F5FE-4DD4-9DF2-CB931B29F1DA}" type="presOf" srcId="{26DC543D-019C-47B7-A58F-E5AC1D1C671C}" destId="{81D737BD-ECBC-4109-95A5-1E3231D012D3}" srcOrd="1" destOrd="0" presId="urn:microsoft.com/office/officeart/2005/8/layout/hierarchy2"/>
    <dgm:cxn modelId="{50ECAA3B-5CC6-44A6-8FC9-5BD846585CC0}" type="presOf" srcId="{3B825BAF-282B-4A99-A69E-C6CCCBF1C449}" destId="{DA4D0FE6-31FF-4BC0-AA49-CA360168559B}" srcOrd="0" destOrd="0" presId="urn:microsoft.com/office/officeart/2005/8/layout/hierarchy2"/>
    <dgm:cxn modelId="{1C7C3BB8-8853-447A-BE82-323522FFAE6D}" type="presParOf" srcId="{9B1FD886-15F4-453D-95DE-71D8EF578307}" destId="{7F8A480F-1B01-4C93-B5D0-226FC976C72E}" srcOrd="0" destOrd="0" presId="urn:microsoft.com/office/officeart/2005/8/layout/hierarchy2"/>
    <dgm:cxn modelId="{7F06E5EE-F291-44CD-92B5-52D916EF36E7}" type="presParOf" srcId="{7F8A480F-1B01-4C93-B5D0-226FC976C72E}" destId="{8EE1620E-44ED-4D04-925A-DC9EE8CAC61A}" srcOrd="0" destOrd="0" presId="urn:microsoft.com/office/officeart/2005/8/layout/hierarchy2"/>
    <dgm:cxn modelId="{EBC861EC-60C7-4EEE-B70F-569FAE61B284}" type="presParOf" srcId="{7F8A480F-1B01-4C93-B5D0-226FC976C72E}" destId="{871C0C1E-B6FF-4A94-BB5D-2D92B1CDC1CF}" srcOrd="1" destOrd="0" presId="urn:microsoft.com/office/officeart/2005/8/layout/hierarchy2"/>
    <dgm:cxn modelId="{BA096F87-3B88-4507-81F8-AC636E94E069}" type="presParOf" srcId="{871C0C1E-B6FF-4A94-BB5D-2D92B1CDC1CF}" destId="{0A6DE41E-B49F-4481-AC68-D97F9FE5DAEB}" srcOrd="0" destOrd="0" presId="urn:microsoft.com/office/officeart/2005/8/layout/hierarchy2"/>
    <dgm:cxn modelId="{CDBDA316-4888-4F1B-A0B5-226A7BA27474}" type="presParOf" srcId="{0A6DE41E-B49F-4481-AC68-D97F9FE5DAEB}" destId="{DF23E1D8-1515-4A08-AA8E-3826E343FEA5}" srcOrd="0" destOrd="0" presId="urn:microsoft.com/office/officeart/2005/8/layout/hierarchy2"/>
    <dgm:cxn modelId="{A212C3BB-C252-42BB-B80A-2699833395FA}" type="presParOf" srcId="{871C0C1E-B6FF-4A94-BB5D-2D92B1CDC1CF}" destId="{D2E2D8ED-D138-425B-933B-8B84FF3021E5}" srcOrd="1" destOrd="0" presId="urn:microsoft.com/office/officeart/2005/8/layout/hierarchy2"/>
    <dgm:cxn modelId="{A50D4C60-E1E2-4E79-BB93-1839A3B4E9C4}" type="presParOf" srcId="{D2E2D8ED-D138-425B-933B-8B84FF3021E5}" destId="{78E7D84E-951B-4A0C-8686-4D0617838074}" srcOrd="0" destOrd="0" presId="urn:microsoft.com/office/officeart/2005/8/layout/hierarchy2"/>
    <dgm:cxn modelId="{6AE51D62-EA51-4455-A657-74AC19FEFB9E}" type="presParOf" srcId="{D2E2D8ED-D138-425B-933B-8B84FF3021E5}" destId="{2486424B-FECC-423D-AC17-A5AEA373341C}" srcOrd="1" destOrd="0" presId="urn:microsoft.com/office/officeart/2005/8/layout/hierarchy2"/>
    <dgm:cxn modelId="{EFF5CF39-DDA0-4930-BCE2-A7965A6CCFD4}" type="presParOf" srcId="{871C0C1E-B6FF-4A94-BB5D-2D92B1CDC1CF}" destId="{B00F39C3-E48A-41C8-AFD7-D0B1EE1AAA64}" srcOrd="2" destOrd="0" presId="urn:microsoft.com/office/officeart/2005/8/layout/hierarchy2"/>
    <dgm:cxn modelId="{DCB83874-9A38-4335-AF04-01FD8936DB95}" type="presParOf" srcId="{B00F39C3-E48A-41C8-AFD7-D0B1EE1AAA64}" destId="{C761992C-2C7B-4662-BED7-7397B0C1BD87}" srcOrd="0" destOrd="0" presId="urn:microsoft.com/office/officeart/2005/8/layout/hierarchy2"/>
    <dgm:cxn modelId="{46F51E26-B273-4C7D-9F06-9C499519C5CF}" type="presParOf" srcId="{871C0C1E-B6FF-4A94-BB5D-2D92B1CDC1CF}" destId="{5A93EDDD-B7CD-489C-BF0A-1AED38E93924}" srcOrd="3" destOrd="0" presId="urn:microsoft.com/office/officeart/2005/8/layout/hierarchy2"/>
    <dgm:cxn modelId="{5E288E27-8884-430B-A9B3-1D77A1BC49C5}" type="presParOf" srcId="{5A93EDDD-B7CD-489C-BF0A-1AED38E93924}" destId="{951ED50D-0954-48E5-9DC3-B1E0012C5E2D}" srcOrd="0" destOrd="0" presId="urn:microsoft.com/office/officeart/2005/8/layout/hierarchy2"/>
    <dgm:cxn modelId="{E3DDF219-DA00-42E1-B5E7-4A8D85932F1B}" type="presParOf" srcId="{5A93EDDD-B7CD-489C-BF0A-1AED38E93924}" destId="{87525BC9-4FF8-40A7-A474-68DD3A156A11}" srcOrd="1" destOrd="0" presId="urn:microsoft.com/office/officeart/2005/8/layout/hierarchy2"/>
    <dgm:cxn modelId="{E843FB0E-19F5-4129-8ADF-48FB73358A5D}" type="presParOf" srcId="{871C0C1E-B6FF-4A94-BB5D-2D92B1CDC1CF}" destId="{294821F4-F0DA-42DA-BE43-285CB312818C}" srcOrd="4" destOrd="0" presId="urn:microsoft.com/office/officeart/2005/8/layout/hierarchy2"/>
    <dgm:cxn modelId="{8C515B52-8264-4259-907C-35A19E8E4119}" type="presParOf" srcId="{294821F4-F0DA-42DA-BE43-285CB312818C}" destId="{F4AA20CC-9874-4F26-A617-B1935F5B3C7E}" srcOrd="0" destOrd="0" presId="urn:microsoft.com/office/officeart/2005/8/layout/hierarchy2"/>
    <dgm:cxn modelId="{3FF5BBF2-CD92-4890-A54F-8F780DBF7C4A}" type="presParOf" srcId="{871C0C1E-B6FF-4A94-BB5D-2D92B1CDC1CF}" destId="{8A060EF4-CE37-4BFE-82D3-DE5B8DEACA0E}" srcOrd="5" destOrd="0" presId="urn:microsoft.com/office/officeart/2005/8/layout/hierarchy2"/>
    <dgm:cxn modelId="{354794D1-D46E-4348-94B6-F9D004827311}" type="presParOf" srcId="{8A060EF4-CE37-4BFE-82D3-DE5B8DEACA0E}" destId="{04673E16-BCC5-4098-B2E1-BE45C747473B}" srcOrd="0" destOrd="0" presId="urn:microsoft.com/office/officeart/2005/8/layout/hierarchy2"/>
    <dgm:cxn modelId="{60D99BD8-DE5E-4FE1-AC12-F86636BE435D}" type="presParOf" srcId="{8A060EF4-CE37-4BFE-82D3-DE5B8DEACA0E}" destId="{CB5C70C7-86A9-474F-B185-B4C935508A2A}" srcOrd="1" destOrd="0" presId="urn:microsoft.com/office/officeart/2005/8/layout/hierarchy2"/>
    <dgm:cxn modelId="{262ADB13-D1A9-404C-BF33-0D7E59299DA2}" type="presParOf" srcId="{871C0C1E-B6FF-4A94-BB5D-2D92B1CDC1CF}" destId="{5473C59A-F111-4A52-B012-6C8BA504B10D}" srcOrd="6" destOrd="0" presId="urn:microsoft.com/office/officeart/2005/8/layout/hierarchy2"/>
    <dgm:cxn modelId="{BF7EE704-0267-406F-BB43-5228E6B14A9F}" type="presParOf" srcId="{5473C59A-F111-4A52-B012-6C8BA504B10D}" destId="{425D3DA1-0EDB-42A0-99B7-BCEF73941860}" srcOrd="0" destOrd="0" presId="urn:microsoft.com/office/officeart/2005/8/layout/hierarchy2"/>
    <dgm:cxn modelId="{6FA18707-94F6-4BE5-BD4F-CA6870A234E3}" type="presParOf" srcId="{871C0C1E-B6FF-4A94-BB5D-2D92B1CDC1CF}" destId="{E1D48A12-B55C-4A7C-8ACB-5DA1976D059F}" srcOrd="7" destOrd="0" presId="urn:microsoft.com/office/officeart/2005/8/layout/hierarchy2"/>
    <dgm:cxn modelId="{CE832889-4EC1-497C-B950-6F10CEFAC559}" type="presParOf" srcId="{E1D48A12-B55C-4A7C-8ACB-5DA1976D059F}" destId="{EBB738CD-BE71-45CC-8290-D15BC5B07E6C}" srcOrd="0" destOrd="0" presId="urn:microsoft.com/office/officeart/2005/8/layout/hierarchy2"/>
    <dgm:cxn modelId="{04952A2B-1E46-4F77-AE00-AB864010FBE0}" type="presParOf" srcId="{E1D48A12-B55C-4A7C-8ACB-5DA1976D059F}" destId="{13E8D387-DE72-4D58-AE5C-FD6A8CC0173F}" srcOrd="1" destOrd="0" presId="urn:microsoft.com/office/officeart/2005/8/layout/hierarchy2"/>
    <dgm:cxn modelId="{A2D2E4EA-27A9-4E6E-85A0-C15546C26A3D}" type="presParOf" srcId="{871C0C1E-B6FF-4A94-BB5D-2D92B1CDC1CF}" destId="{1520126B-F842-41CA-8CAA-01B12D58B4FD}" srcOrd="8" destOrd="0" presId="urn:microsoft.com/office/officeart/2005/8/layout/hierarchy2"/>
    <dgm:cxn modelId="{C25E7A21-E9B9-460F-B1BB-E7B2C51425B7}" type="presParOf" srcId="{1520126B-F842-41CA-8CAA-01B12D58B4FD}" destId="{9CD47F1B-98EA-42C5-914C-B43E51A8E3F2}" srcOrd="0" destOrd="0" presId="urn:microsoft.com/office/officeart/2005/8/layout/hierarchy2"/>
    <dgm:cxn modelId="{9A13B2FB-BA7C-4639-95EA-E480F1C833A4}" type="presParOf" srcId="{871C0C1E-B6FF-4A94-BB5D-2D92B1CDC1CF}" destId="{E8C2525E-117D-4156-A794-38218859B9CC}" srcOrd="9" destOrd="0" presId="urn:microsoft.com/office/officeart/2005/8/layout/hierarchy2"/>
    <dgm:cxn modelId="{F12AFE48-1513-4172-A44D-AABEC2A322ED}" type="presParOf" srcId="{E8C2525E-117D-4156-A794-38218859B9CC}" destId="{DA4D0FE6-31FF-4BC0-AA49-CA360168559B}" srcOrd="0" destOrd="0" presId="urn:microsoft.com/office/officeart/2005/8/layout/hierarchy2"/>
    <dgm:cxn modelId="{FD831112-0D62-4BFA-9734-DF6E6900977D}" type="presParOf" srcId="{E8C2525E-117D-4156-A794-38218859B9CC}" destId="{8014A3EE-E284-414E-A643-46B5A37B4E8C}" srcOrd="1" destOrd="0" presId="urn:microsoft.com/office/officeart/2005/8/layout/hierarchy2"/>
    <dgm:cxn modelId="{DDB271D5-CEA9-4AF1-8A13-300A2DB78736}" type="presParOf" srcId="{871C0C1E-B6FF-4A94-BB5D-2D92B1CDC1CF}" destId="{8E7B8754-C289-431A-973B-8C77A76F17A0}" srcOrd="10" destOrd="0" presId="urn:microsoft.com/office/officeart/2005/8/layout/hierarchy2"/>
    <dgm:cxn modelId="{34A19D99-4602-444F-BB12-8B7044E3477B}" type="presParOf" srcId="{8E7B8754-C289-431A-973B-8C77A76F17A0}" destId="{FC21A9F5-6DB7-4D46-B502-DA63D50B7F66}" srcOrd="0" destOrd="0" presId="urn:microsoft.com/office/officeart/2005/8/layout/hierarchy2"/>
    <dgm:cxn modelId="{C86AB675-8608-46D0-8C7A-9AC10758B02C}" type="presParOf" srcId="{871C0C1E-B6FF-4A94-BB5D-2D92B1CDC1CF}" destId="{E2479D59-23AE-4824-8A53-13B00737513F}" srcOrd="11" destOrd="0" presId="urn:microsoft.com/office/officeart/2005/8/layout/hierarchy2"/>
    <dgm:cxn modelId="{79CE1928-A936-4758-B301-D3E24E0358C9}" type="presParOf" srcId="{E2479D59-23AE-4824-8A53-13B00737513F}" destId="{461C0DB7-7B5D-46A0-9C84-38DD381E6331}" srcOrd="0" destOrd="0" presId="urn:microsoft.com/office/officeart/2005/8/layout/hierarchy2"/>
    <dgm:cxn modelId="{71EDD993-26F2-4500-9BEE-1F91BA54D1CC}" type="presParOf" srcId="{E2479D59-23AE-4824-8A53-13B00737513F}" destId="{2A55BFA3-2A33-473A-91B2-85DBAC512930}" srcOrd="1" destOrd="0" presId="urn:microsoft.com/office/officeart/2005/8/layout/hierarchy2"/>
    <dgm:cxn modelId="{DAD2E810-998D-4BAC-B9C4-86B686514BF0}" type="presParOf" srcId="{2A55BFA3-2A33-473A-91B2-85DBAC512930}" destId="{4A0F916F-A87F-40ED-B31E-4AC7655E8DAC}" srcOrd="0" destOrd="0" presId="urn:microsoft.com/office/officeart/2005/8/layout/hierarchy2"/>
    <dgm:cxn modelId="{826F9A48-26D3-4880-9CB9-E5FCF135B8A0}" type="presParOf" srcId="{4A0F916F-A87F-40ED-B31E-4AC7655E8DAC}" destId="{24104E2D-7229-4765-9B22-72641962230D}" srcOrd="0" destOrd="0" presId="urn:microsoft.com/office/officeart/2005/8/layout/hierarchy2"/>
    <dgm:cxn modelId="{A5213F01-7564-484C-800A-FA6C83CCC8CC}" type="presParOf" srcId="{2A55BFA3-2A33-473A-91B2-85DBAC512930}" destId="{312AB565-8CE0-4D76-AD64-EE82F05D21DC}" srcOrd="1" destOrd="0" presId="urn:microsoft.com/office/officeart/2005/8/layout/hierarchy2"/>
    <dgm:cxn modelId="{F92E38F0-7974-4F2E-8CFC-1DE5F8D39B38}" type="presParOf" srcId="{312AB565-8CE0-4D76-AD64-EE82F05D21DC}" destId="{AB8AC528-E947-42AC-941C-A21E6839E212}" srcOrd="0" destOrd="0" presId="urn:microsoft.com/office/officeart/2005/8/layout/hierarchy2"/>
    <dgm:cxn modelId="{EEFF64DB-6675-485C-BADA-0C0877C24C5F}" type="presParOf" srcId="{312AB565-8CE0-4D76-AD64-EE82F05D21DC}" destId="{C8500170-78CB-4DC3-B74E-92E3B3F7533C}" srcOrd="1" destOrd="0" presId="urn:microsoft.com/office/officeart/2005/8/layout/hierarchy2"/>
    <dgm:cxn modelId="{85CCE4B8-F60B-413F-BFB7-3DD181643997}" type="presParOf" srcId="{2A55BFA3-2A33-473A-91B2-85DBAC512930}" destId="{09AF2287-5532-40D8-A317-AE16AF73E2E1}" srcOrd="2" destOrd="0" presId="urn:microsoft.com/office/officeart/2005/8/layout/hierarchy2"/>
    <dgm:cxn modelId="{FA55644B-E3F9-47D4-85C7-3D23D7AACCC2}" type="presParOf" srcId="{09AF2287-5532-40D8-A317-AE16AF73E2E1}" destId="{35E35C6E-917B-467B-859C-90EF659035C7}" srcOrd="0" destOrd="0" presId="urn:microsoft.com/office/officeart/2005/8/layout/hierarchy2"/>
    <dgm:cxn modelId="{88EA8688-1EBC-4389-811E-8B101D6EA19C}" type="presParOf" srcId="{2A55BFA3-2A33-473A-91B2-85DBAC512930}" destId="{67A297B6-8339-44B5-870E-47DE4F3FBCC6}" srcOrd="3" destOrd="0" presId="urn:microsoft.com/office/officeart/2005/8/layout/hierarchy2"/>
    <dgm:cxn modelId="{23C603AC-2A90-4795-913A-4EB2F15E2E3B}" type="presParOf" srcId="{67A297B6-8339-44B5-870E-47DE4F3FBCC6}" destId="{5FF424C0-E272-4DFC-80D8-2AB1F70C09E5}" srcOrd="0" destOrd="0" presId="urn:microsoft.com/office/officeart/2005/8/layout/hierarchy2"/>
    <dgm:cxn modelId="{4502794A-7E73-4881-AC5F-675ED42D2F6C}" type="presParOf" srcId="{67A297B6-8339-44B5-870E-47DE4F3FBCC6}" destId="{6C6C83DC-C1E1-42AC-9E3E-A3BB1FF1521F}" srcOrd="1" destOrd="0" presId="urn:microsoft.com/office/officeart/2005/8/layout/hierarchy2"/>
    <dgm:cxn modelId="{8B92C890-045E-4568-BB12-49926531CEF6}" type="presParOf" srcId="{2A55BFA3-2A33-473A-91B2-85DBAC512930}" destId="{968E3256-8FA4-4777-B0FF-88C48BCA5FED}" srcOrd="4" destOrd="0" presId="urn:microsoft.com/office/officeart/2005/8/layout/hierarchy2"/>
    <dgm:cxn modelId="{12314A9C-F086-443B-977F-A8341448263D}" type="presParOf" srcId="{968E3256-8FA4-4777-B0FF-88C48BCA5FED}" destId="{4A62E220-9BF0-4EBB-823C-5FFC4C8AF708}" srcOrd="0" destOrd="0" presId="urn:microsoft.com/office/officeart/2005/8/layout/hierarchy2"/>
    <dgm:cxn modelId="{FB4BBE32-F555-4AD8-A758-6F45CC21A23C}" type="presParOf" srcId="{2A55BFA3-2A33-473A-91B2-85DBAC512930}" destId="{47CFDED5-49C2-4099-8205-C76B72300F8E}" srcOrd="5" destOrd="0" presId="urn:microsoft.com/office/officeart/2005/8/layout/hierarchy2"/>
    <dgm:cxn modelId="{73935E6E-615D-49CC-AAD6-5BB17AFF0782}" type="presParOf" srcId="{47CFDED5-49C2-4099-8205-C76B72300F8E}" destId="{13F535EF-2916-48D0-AC25-8B3B35F10C61}" srcOrd="0" destOrd="0" presId="urn:microsoft.com/office/officeart/2005/8/layout/hierarchy2"/>
    <dgm:cxn modelId="{9283508D-9B32-4169-83AC-E1FF6C02F830}" type="presParOf" srcId="{47CFDED5-49C2-4099-8205-C76B72300F8E}" destId="{094CD5AB-BBDA-4109-80E4-72796B82F17B}" srcOrd="1" destOrd="0" presId="urn:microsoft.com/office/officeart/2005/8/layout/hierarchy2"/>
    <dgm:cxn modelId="{1FA5D77B-2AF0-42FB-8B55-F34876A8FFA1}" type="presParOf" srcId="{2A55BFA3-2A33-473A-91B2-85DBAC512930}" destId="{4B4B5551-743D-43A8-BB23-A185E25A6446}" srcOrd="6" destOrd="0" presId="urn:microsoft.com/office/officeart/2005/8/layout/hierarchy2"/>
    <dgm:cxn modelId="{496CB52F-64E2-4D82-88B8-62F92CFFC9C0}" type="presParOf" srcId="{4B4B5551-743D-43A8-BB23-A185E25A6446}" destId="{57B1584F-97B6-4E79-A787-B7C519811F0D}" srcOrd="0" destOrd="0" presId="urn:microsoft.com/office/officeart/2005/8/layout/hierarchy2"/>
    <dgm:cxn modelId="{718F5B3B-0484-4A40-AE0A-71AA0CFCF3A0}" type="presParOf" srcId="{2A55BFA3-2A33-473A-91B2-85DBAC512930}" destId="{0A298C20-6340-44C4-9545-E05FC4173B18}" srcOrd="7" destOrd="0" presId="urn:microsoft.com/office/officeart/2005/8/layout/hierarchy2"/>
    <dgm:cxn modelId="{50079B9E-790B-4878-9FBB-34C91EC49B42}" type="presParOf" srcId="{0A298C20-6340-44C4-9545-E05FC4173B18}" destId="{F2C4FB2A-E969-4F14-A772-5F873FF2B4EC}" srcOrd="0" destOrd="0" presId="urn:microsoft.com/office/officeart/2005/8/layout/hierarchy2"/>
    <dgm:cxn modelId="{0598B51A-7A67-4206-8139-72CFD30C5943}" type="presParOf" srcId="{0A298C20-6340-44C4-9545-E05FC4173B18}" destId="{5026ED63-4007-4D2A-8886-F1015E20E15E}" srcOrd="1" destOrd="0" presId="urn:microsoft.com/office/officeart/2005/8/layout/hierarchy2"/>
    <dgm:cxn modelId="{A3A03191-7BCD-4CBE-945E-B3BF64B56E1D}" type="presParOf" srcId="{2A55BFA3-2A33-473A-91B2-85DBAC512930}" destId="{FD5C1BC8-7311-42B2-AC30-037E426D354E}" srcOrd="8" destOrd="0" presId="urn:microsoft.com/office/officeart/2005/8/layout/hierarchy2"/>
    <dgm:cxn modelId="{3877D429-7703-4D57-8299-B538C083BD08}" type="presParOf" srcId="{FD5C1BC8-7311-42B2-AC30-037E426D354E}" destId="{8FA75709-BAB0-4D4D-BFB4-AF2443D25115}" srcOrd="0" destOrd="0" presId="urn:microsoft.com/office/officeart/2005/8/layout/hierarchy2"/>
    <dgm:cxn modelId="{8E46044C-2F1A-4722-944E-162AEB48C733}" type="presParOf" srcId="{2A55BFA3-2A33-473A-91B2-85DBAC512930}" destId="{ED8FEC92-41E3-4132-9DAD-79810FB77175}" srcOrd="9" destOrd="0" presId="urn:microsoft.com/office/officeart/2005/8/layout/hierarchy2"/>
    <dgm:cxn modelId="{ADE07EDE-019B-4BEB-8F9F-E521A3786AFF}" type="presParOf" srcId="{ED8FEC92-41E3-4132-9DAD-79810FB77175}" destId="{0D81F799-0310-4F69-BDCD-CA2A048F7750}" srcOrd="0" destOrd="0" presId="urn:microsoft.com/office/officeart/2005/8/layout/hierarchy2"/>
    <dgm:cxn modelId="{4D02A8B0-F53E-4222-92CA-F2272F9CD2DC}" type="presParOf" srcId="{ED8FEC92-41E3-4132-9DAD-79810FB77175}" destId="{5584E920-717D-424D-A55B-8AE921A30963}" srcOrd="1" destOrd="0" presId="urn:microsoft.com/office/officeart/2005/8/layout/hierarchy2"/>
    <dgm:cxn modelId="{99F522AC-5161-40DF-A429-281B89972238}" type="presParOf" srcId="{2A55BFA3-2A33-473A-91B2-85DBAC512930}" destId="{DD9B3903-4891-4327-A4D2-1DD60F4FFD57}" srcOrd="10" destOrd="0" presId="urn:microsoft.com/office/officeart/2005/8/layout/hierarchy2"/>
    <dgm:cxn modelId="{1597AEC8-0DC1-4FB0-B160-388ED53730C8}" type="presParOf" srcId="{DD9B3903-4891-4327-A4D2-1DD60F4FFD57}" destId="{184D6699-0591-43AA-8740-85D5E7186C69}" srcOrd="0" destOrd="0" presId="urn:microsoft.com/office/officeart/2005/8/layout/hierarchy2"/>
    <dgm:cxn modelId="{A993AE9B-A5E9-46D5-9DD0-F1B3A7F3B7A4}" type="presParOf" srcId="{2A55BFA3-2A33-473A-91B2-85DBAC512930}" destId="{4072FD71-5632-4BC1-844E-94D15D0617CC}" srcOrd="11" destOrd="0" presId="urn:microsoft.com/office/officeart/2005/8/layout/hierarchy2"/>
    <dgm:cxn modelId="{B496A4E0-D768-4267-AA82-C746280ACF7F}" type="presParOf" srcId="{4072FD71-5632-4BC1-844E-94D15D0617CC}" destId="{9B355E1E-5D0A-4B9B-839D-0B3B969B39B7}" srcOrd="0" destOrd="0" presId="urn:microsoft.com/office/officeart/2005/8/layout/hierarchy2"/>
    <dgm:cxn modelId="{08083DBB-F0B2-4EF0-9E9C-3B1D708F36C2}" type="presParOf" srcId="{4072FD71-5632-4BC1-844E-94D15D0617CC}" destId="{E4B16BBF-B0DF-4E72-B1AC-F75A9E623CFC}" srcOrd="1" destOrd="0" presId="urn:microsoft.com/office/officeart/2005/8/layout/hierarchy2"/>
    <dgm:cxn modelId="{00733E75-0450-4536-9C01-8CCC2521F43B}" type="presParOf" srcId="{871C0C1E-B6FF-4A94-BB5D-2D92B1CDC1CF}" destId="{A36FFBB5-292E-44C0-AA2F-D812F146C64F}" srcOrd="12" destOrd="0" presId="urn:microsoft.com/office/officeart/2005/8/layout/hierarchy2"/>
    <dgm:cxn modelId="{0C5EF64A-E379-48EF-AC8A-3FF583208E24}" type="presParOf" srcId="{A36FFBB5-292E-44C0-AA2F-D812F146C64F}" destId="{81D737BD-ECBC-4109-95A5-1E3231D012D3}" srcOrd="0" destOrd="0" presId="urn:microsoft.com/office/officeart/2005/8/layout/hierarchy2"/>
    <dgm:cxn modelId="{8BA02E7C-DD50-4023-A741-52A4EF392B71}" type="presParOf" srcId="{871C0C1E-B6FF-4A94-BB5D-2D92B1CDC1CF}" destId="{320697E4-7388-4BFA-88F2-0DE334B9C8B3}" srcOrd="13" destOrd="0" presId="urn:microsoft.com/office/officeart/2005/8/layout/hierarchy2"/>
    <dgm:cxn modelId="{F3ABB408-9480-484D-A4FF-29D042D1D54F}" type="presParOf" srcId="{320697E4-7388-4BFA-88F2-0DE334B9C8B3}" destId="{53823D71-C0BD-4179-BBB3-49766E400341}" srcOrd="0" destOrd="0" presId="urn:microsoft.com/office/officeart/2005/8/layout/hierarchy2"/>
    <dgm:cxn modelId="{166C1015-7AE4-4043-9435-8FA8DA3B9A04}" type="presParOf" srcId="{320697E4-7388-4BFA-88F2-0DE334B9C8B3}" destId="{1942F1BB-8B43-43F4-8473-735D6691C335}" srcOrd="1" destOrd="0" presId="urn:microsoft.com/office/officeart/2005/8/layout/hierarchy2"/>
    <dgm:cxn modelId="{3E30A1A4-A8DE-4A4B-9836-05AE24942248}" type="presParOf" srcId="{871C0C1E-B6FF-4A94-BB5D-2D92B1CDC1CF}" destId="{B7E3B07D-EFD0-424D-A329-45FF50F10C71}" srcOrd="14" destOrd="0" presId="urn:microsoft.com/office/officeart/2005/8/layout/hierarchy2"/>
    <dgm:cxn modelId="{ED3E7F96-9685-4F0E-8BFF-53A3722DB0B6}" type="presParOf" srcId="{B7E3B07D-EFD0-424D-A329-45FF50F10C71}" destId="{67A1B92D-1008-4FE8-9B74-AEE0172DFF41}" srcOrd="0" destOrd="0" presId="urn:microsoft.com/office/officeart/2005/8/layout/hierarchy2"/>
    <dgm:cxn modelId="{D4420DBD-190A-46A9-9839-DC308DAE3355}" type="presParOf" srcId="{871C0C1E-B6FF-4A94-BB5D-2D92B1CDC1CF}" destId="{9E95186B-45EF-4092-A7C9-4E6BA241108C}" srcOrd="15" destOrd="0" presId="urn:microsoft.com/office/officeart/2005/8/layout/hierarchy2"/>
    <dgm:cxn modelId="{C6186DF9-EF60-4698-979B-797E5AC25751}" type="presParOf" srcId="{9E95186B-45EF-4092-A7C9-4E6BA241108C}" destId="{CD7DF7BC-DD77-48C9-AA6E-D367D5357889}" srcOrd="0" destOrd="0" presId="urn:microsoft.com/office/officeart/2005/8/layout/hierarchy2"/>
    <dgm:cxn modelId="{AFE4D321-EEF8-4A71-812F-14297CB4C775}" type="presParOf" srcId="{9E95186B-45EF-4092-A7C9-4E6BA241108C}" destId="{3A524E3E-7FAF-47CA-8DE4-6976C8064B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620E-44ED-4D04-925A-DC9EE8CAC61A}">
      <dsp:nvSpPr>
        <dsp:cNvPr id="0" name=""/>
        <dsp:cNvSpPr/>
      </dsp:nvSpPr>
      <dsp:spPr>
        <a:xfrm>
          <a:off x="2328171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site</a:t>
          </a:r>
        </a:p>
      </dsp:txBody>
      <dsp:txXfrm>
        <a:off x="2341942" y="1906497"/>
        <a:ext cx="912788" cy="442623"/>
      </dsp:txXfrm>
    </dsp:sp>
    <dsp:sp modelId="{0A6DE41E-B49F-4481-AC68-D97F9FE5DAEB}">
      <dsp:nvSpPr>
        <dsp:cNvPr id="0" name=""/>
        <dsp:cNvSpPr/>
      </dsp:nvSpPr>
      <dsp:spPr>
        <a:xfrm rot="16874489">
          <a:off x="2491851" y="1172251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1133365"/>
        <a:ext cx="96471" cy="96471"/>
      </dsp:txXfrm>
    </dsp:sp>
    <dsp:sp modelId="{78E7D84E-951B-4A0C-8686-4D0617838074}">
      <dsp:nvSpPr>
        <dsp:cNvPr id="0" name=""/>
        <dsp:cNvSpPr/>
      </dsp:nvSpPr>
      <dsp:spPr>
        <a:xfrm>
          <a:off x="3644634" y="31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config</a:t>
          </a:r>
          <a:endParaRPr lang="fr-FR" sz="1900" kern="1200" dirty="0"/>
        </a:p>
      </dsp:txBody>
      <dsp:txXfrm>
        <a:off x="3658405" y="14081"/>
        <a:ext cx="912788" cy="442623"/>
      </dsp:txXfrm>
    </dsp:sp>
    <dsp:sp modelId="{B00F39C3-E48A-41C8-AFD7-D0B1EE1AAA64}">
      <dsp:nvSpPr>
        <dsp:cNvPr id="0" name=""/>
        <dsp:cNvSpPr/>
      </dsp:nvSpPr>
      <dsp:spPr>
        <a:xfrm rot="17132988">
          <a:off x="2755027" y="1442596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1416869"/>
        <a:ext cx="70154" cy="70154"/>
      </dsp:txXfrm>
    </dsp:sp>
    <dsp:sp modelId="{951ED50D-0954-48E5-9DC3-B1E0012C5E2D}">
      <dsp:nvSpPr>
        <dsp:cNvPr id="0" name=""/>
        <dsp:cNvSpPr/>
      </dsp:nvSpPr>
      <dsp:spPr>
        <a:xfrm>
          <a:off x="3644634" y="54100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css</a:t>
          </a:r>
          <a:endParaRPr lang="fr-FR" sz="1900" kern="1200" dirty="0"/>
        </a:p>
      </dsp:txBody>
      <dsp:txXfrm>
        <a:off x="3658405" y="554771"/>
        <a:ext cx="912788" cy="442623"/>
      </dsp:txXfrm>
    </dsp:sp>
    <dsp:sp modelId="{294821F4-F0DA-42DA-BE43-285CB312818C}">
      <dsp:nvSpPr>
        <dsp:cNvPr id="0" name=""/>
        <dsp:cNvSpPr/>
      </dsp:nvSpPr>
      <dsp:spPr>
        <a:xfrm rot="17692822">
          <a:off x="3009563" y="1712941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1699941"/>
        <a:ext cx="44700" cy="44700"/>
      </dsp:txXfrm>
    </dsp:sp>
    <dsp:sp modelId="{04673E16-BCC5-4098-B2E1-BE45C747473B}">
      <dsp:nvSpPr>
        <dsp:cNvPr id="0" name=""/>
        <dsp:cNvSpPr/>
      </dsp:nvSpPr>
      <dsp:spPr>
        <a:xfrm>
          <a:off x="3644634" y="108169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img</a:t>
          </a:r>
        </a:p>
      </dsp:txBody>
      <dsp:txXfrm>
        <a:off x="3658405" y="1095462"/>
        <a:ext cx="912788" cy="442623"/>
      </dsp:txXfrm>
    </dsp:sp>
    <dsp:sp modelId="{5473C59A-F111-4A52-B012-6C8BA504B10D}">
      <dsp:nvSpPr>
        <dsp:cNvPr id="0" name=""/>
        <dsp:cNvSpPr/>
      </dsp:nvSpPr>
      <dsp:spPr>
        <a:xfrm rot="19457599">
          <a:off x="3224964" y="198328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1981056"/>
        <a:ext cx="23160" cy="23160"/>
      </dsp:txXfrm>
    </dsp:sp>
    <dsp:sp modelId="{EBB738CD-BE71-45CC-8290-D15BC5B07E6C}">
      <dsp:nvSpPr>
        <dsp:cNvPr id="0" name=""/>
        <dsp:cNvSpPr/>
      </dsp:nvSpPr>
      <dsp:spPr>
        <a:xfrm>
          <a:off x="3644634" y="162238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js</a:t>
          </a:r>
        </a:p>
      </dsp:txBody>
      <dsp:txXfrm>
        <a:off x="3658405" y="1636152"/>
        <a:ext cx="912788" cy="442623"/>
      </dsp:txXfrm>
    </dsp:sp>
    <dsp:sp modelId="{1520126B-F842-41CA-8CAA-01B12D58B4FD}">
      <dsp:nvSpPr>
        <dsp:cNvPr id="0" name=""/>
        <dsp:cNvSpPr/>
      </dsp:nvSpPr>
      <dsp:spPr>
        <a:xfrm rot="2142401">
          <a:off x="3224964" y="225363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2251401"/>
        <a:ext cx="23160" cy="23160"/>
      </dsp:txXfrm>
    </dsp:sp>
    <dsp:sp modelId="{DA4D0FE6-31FF-4BC0-AA49-CA360168559B}">
      <dsp:nvSpPr>
        <dsp:cNvPr id="0" name=""/>
        <dsp:cNvSpPr/>
      </dsp:nvSpPr>
      <dsp:spPr>
        <a:xfrm>
          <a:off x="3644634" y="216307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script</a:t>
          </a:r>
        </a:p>
      </dsp:txBody>
      <dsp:txXfrm>
        <a:off x="3658405" y="2176842"/>
        <a:ext cx="912788" cy="442623"/>
      </dsp:txXfrm>
    </dsp:sp>
    <dsp:sp modelId="{8E7B8754-C289-431A-973B-8C77A76F17A0}">
      <dsp:nvSpPr>
        <dsp:cNvPr id="0" name=""/>
        <dsp:cNvSpPr/>
      </dsp:nvSpPr>
      <dsp:spPr>
        <a:xfrm rot="3907178">
          <a:off x="3009563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2510976"/>
        <a:ext cx="44700" cy="44700"/>
      </dsp:txXfrm>
    </dsp:sp>
    <dsp:sp modelId="{461C0DB7-7B5D-46A0-9C84-38DD381E6331}">
      <dsp:nvSpPr>
        <dsp:cNvPr id="0" name=""/>
        <dsp:cNvSpPr/>
      </dsp:nvSpPr>
      <dsp:spPr>
        <a:xfrm>
          <a:off x="3644634" y="270376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template</a:t>
          </a:r>
          <a:endParaRPr lang="fr-FR" sz="1900" kern="1200" dirty="0"/>
        </a:p>
      </dsp:txBody>
      <dsp:txXfrm>
        <a:off x="3658405" y="2717532"/>
        <a:ext cx="912788" cy="442623"/>
      </dsp:txXfrm>
    </dsp:sp>
    <dsp:sp modelId="{4A0F916F-A87F-40ED-B31E-4AC7655E8DAC}">
      <dsp:nvSpPr>
        <dsp:cNvPr id="0" name=""/>
        <dsp:cNvSpPr/>
      </dsp:nvSpPr>
      <dsp:spPr>
        <a:xfrm rot="17132988">
          <a:off x="4071490" y="225363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2227904"/>
        <a:ext cx="70154" cy="70154"/>
      </dsp:txXfrm>
    </dsp:sp>
    <dsp:sp modelId="{AB8AC528-E947-42AC-941C-A21E6839E212}">
      <dsp:nvSpPr>
        <dsp:cNvPr id="0" name=""/>
        <dsp:cNvSpPr/>
      </dsp:nvSpPr>
      <dsp:spPr>
        <a:xfrm>
          <a:off x="4961097" y="135203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admin</a:t>
          </a:r>
        </a:p>
      </dsp:txBody>
      <dsp:txXfrm>
        <a:off x="4974868" y="1365807"/>
        <a:ext cx="912788" cy="442623"/>
      </dsp:txXfrm>
    </dsp:sp>
    <dsp:sp modelId="{09AF2287-5532-40D8-A317-AE16AF73E2E1}">
      <dsp:nvSpPr>
        <dsp:cNvPr id="0" name=""/>
        <dsp:cNvSpPr/>
      </dsp:nvSpPr>
      <dsp:spPr>
        <a:xfrm rot="17692822">
          <a:off x="4326026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2510976"/>
        <a:ext cx="44700" cy="44700"/>
      </dsp:txXfrm>
    </dsp:sp>
    <dsp:sp modelId="{5FF424C0-E272-4DFC-80D8-2AB1F70C09E5}">
      <dsp:nvSpPr>
        <dsp:cNvPr id="0" name=""/>
        <dsp:cNvSpPr/>
      </dsp:nvSpPr>
      <dsp:spPr>
        <a:xfrm>
          <a:off x="4961097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login</a:t>
          </a:r>
          <a:endParaRPr lang="fr-FR" sz="1900" kern="1200" dirty="0"/>
        </a:p>
      </dsp:txBody>
      <dsp:txXfrm>
        <a:off x="4974868" y="1906497"/>
        <a:ext cx="912788" cy="442623"/>
      </dsp:txXfrm>
    </dsp:sp>
    <dsp:sp modelId="{968E3256-8FA4-4777-B0FF-88C48BCA5FED}">
      <dsp:nvSpPr>
        <dsp:cNvPr id="0" name=""/>
        <dsp:cNvSpPr/>
      </dsp:nvSpPr>
      <dsp:spPr>
        <a:xfrm rot="19457599">
          <a:off x="4541427" y="279432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2792091"/>
        <a:ext cx="23160" cy="23160"/>
      </dsp:txXfrm>
    </dsp:sp>
    <dsp:sp modelId="{13F535EF-2916-48D0-AC25-8B3B35F10C61}">
      <dsp:nvSpPr>
        <dsp:cNvPr id="0" name=""/>
        <dsp:cNvSpPr/>
      </dsp:nvSpPr>
      <dsp:spPr>
        <a:xfrm>
          <a:off x="4961097" y="243341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index</a:t>
          </a:r>
          <a:endParaRPr lang="fr-FR" sz="1900" kern="1200" dirty="0"/>
        </a:p>
      </dsp:txBody>
      <dsp:txXfrm>
        <a:off x="4974868" y="2447187"/>
        <a:ext cx="912788" cy="442623"/>
      </dsp:txXfrm>
    </dsp:sp>
    <dsp:sp modelId="{4B4B5551-743D-43A8-BB23-A185E25A6446}">
      <dsp:nvSpPr>
        <dsp:cNvPr id="0" name=""/>
        <dsp:cNvSpPr/>
      </dsp:nvSpPr>
      <dsp:spPr>
        <a:xfrm rot="2142401">
          <a:off x="4541427" y="306466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3062436"/>
        <a:ext cx="23160" cy="23160"/>
      </dsp:txXfrm>
    </dsp:sp>
    <dsp:sp modelId="{F2C4FB2A-E969-4F14-A772-5F873FF2B4EC}">
      <dsp:nvSpPr>
        <dsp:cNvPr id="0" name=""/>
        <dsp:cNvSpPr/>
      </dsp:nvSpPr>
      <dsp:spPr>
        <a:xfrm>
          <a:off x="4961097" y="297410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heures</a:t>
          </a:r>
          <a:endParaRPr lang="fr-FR" sz="1900" kern="1200" dirty="0"/>
        </a:p>
      </dsp:txBody>
      <dsp:txXfrm>
        <a:off x="4974868" y="2987877"/>
        <a:ext cx="912788" cy="442623"/>
      </dsp:txXfrm>
    </dsp:sp>
    <dsp:sp modelId="{FD5C1BC8-7311-42B2-AC30-037E426D354E}">
      <dsp:nvSpPr>
        <dsp:cNvPr id="0" name=""/>
        <dsp:cNvSpPr/>
      </dsp:nvSpPr>
      <dsp:spPr>
        <a:xfrm rot="3907178">
          <a:off x="4326026" y="3335012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3322011"/>
        <a:ext cx="44700" cy="44700"/>
      </dsp:txXfrm>
    </dsp:sp>
    <dsp:sp modelId="{0D81F799-0310-4F69-BDCD-CA2A048F7750}">
      <dsp:nvSpPr>
        <dsp:cNvPr id="0" name=""/>
        <dsp:cNvSpPr/>
      </dsp:nvSpPr>
      <dsp:spPr>
        <a:xfrm>
          <a:off x="4961097" y="351479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modules</a:t>
          </a:r>
          <a:endParaRPr lang="fr-FR" sz="1900" kern="1200" dirty="0"/>
        </a:p>
      </dsp:txBody>
      <dsp:txXfrm>
        <a:off x="4974868" y="3528567"/>
        <a:ext cx="912788" cy="442623"/>
      </dsp:txXfrm>
    </dsp:sp>
    <dsp:sp modelId="{DD9B3903-4891-4327-A4D2-1DD60F4FFD57}">
      <dsp:nvSpPr>
        <dsp:cNvPr id="0" name=""/>
        <dsp:cNvSpPr/>
      </dsp:nvSpPr>
      <dsp:spPr>
        <a:xfrm rot="4467012">
          <a:off x="4071490" y="3605357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3579629"/>
        <a:ext cx="70154" cy="70154"/>
      </dsp:txXfrm>
    </dsp:sp>
    <dsp:sp modelId="{9B355E1E-5D0A-4B9B-839D-0B3B969B39B7}">
      <dsp:nvSpPr>
        <dsp:cNvPr id="0" name=""/>
        <dsp:cNvSpPr/>
      </dsp:nvSpPr>
      <dsp:spPr>
        <a:xfrm>
          <a:off x="4961097" y="405548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…</a:t>
          </a:r>
          <a:endParaRPr lang="fr-FR" sz="1900" kern="1200" dirty="0"/>
        </a:p>
      </dsp:txBody>
      <dsp:txXfrm>
        <a:off x="4974868" y="4069257"/>
        <a:ext cx="912788" cy="442623"/>
      </dsp:txXfrm>
    </dsp:sp>
    <dsp:sp modelId="{A36FFBB5-292E-44C0-AA2F-D812F146C64F}">
      <dsp:nvSpPr>
        <dsp:cNvPr id="0" name=""/>
        <dsp:cNvSpPr/>
      </dsp:nvSpPr>
      <dsp:spPr>
        <a:xfrm rot="4467012">
          <a:off x="2755027" y="279432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2768594"/>
        <a:ext cx="70154" cy="70154"/>
      </dsp:txXfrm>
    </dsp:sp>
    <dsp:sp modelId="{53823D71-C0BD-4179-BBB3-49766E400341}">
      <dsp:nvSpPr>
        <dsp:cNvPr id="0" name=""/>
        <dsp:cNvSpPr/>
      </dsp:nvSpPr>
      <dsp:spPr>
        <a:xfrm>
          <a:off x="3644634" y="324445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API</a:t>
          </a:r>
          <a:endParaRPr lang="fr-FR" sz="1900" kern="1200" dirty="0"/>
        </a:p>
      </dsp:txBody>
      <dsp:txXfrm>
        <a:off x="3658405" y="3258222"/>
        <a:ext cx="912788" cy="442623"/>
      </dsp:txXfrm>
    </dsp:sp>
    <dsp:sp modelId="{B7E3B07D-EFD0-424D-A329-45FF50F10C71}">
      <dsp:nvSpPr>
        <dsp:cNvPr id="0" name=""/>
        <dsp:cNvSpPr/>
      </dsp:nvSpPr>
      <dsp:spPr>
        <a:xfrm rot="4725511">
          <a:off x="2491851" y="3064667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3025780"/>
        <a:ext cx="96471" cy="96471"/>
      </dsp:txXfrm>
    </dsp:sp>
    <dsp:sp modelId="{CD7DF7BC-DD77-48C9-AA6E-D367D5357889}">
      <dsp:nvSpPr>
        <dsp:cNvPr id="0" name=""/>
        <dsp:cNvSpPr/>
      </dsp:nvSpPr>
      <dsp:spPr>
        <a:xfrm>
          <a:off x="3644634" y="378514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index.php</a:t>
          </a:r>
          <a:endParaRPr lang="fr-FR" sz="1900" kern="1200" dirty="0"/>
        </a:p>
      </dsp:txBody>
      <dsp:txXfrm>
        <a:off x="3658405" y="3798912"/>
        <a:ext cx="912788" cy="44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F626-CA3F-4489-8656-094F9D88488D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7B26-A8E1-4E17-A245-5A3862DA6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57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21C-3065-4F4D-B16E-1BFEE8A77605}" type="datetime1">
              <a:rPr lang="fr-FR" smtClean="0"/>
              <a:t>17/11/2014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C57C-3584-43B6-A3E2-08F245098A9D}" type="datetime1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607-FA03-4550-8145-20691F15E831}" type="datetime1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B2BD-9988-42C2-B189-1BD153E9EB2A}" type="datetime1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FA85-4640-4B84-940B-84733AD45A67}" type="datetime1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A758-39C2-4EAC-A504-1F705BDACDC2}" type="datetime1">
              <a:rPr lang="fr-FR" smtClean="0"/>
              <a:t>17/11/2014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1889-12E2-4B2F-A007-C79FC00FDFD8}" type="datetime1">
              <a:rPr lang="fr-FR" smtClean="0"/>
              <a:t>17/11/2014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206-0619-42FB-96E5-3137984AC47A}" type="datetime1">
              <a:rPr lang="fr-FR" smtClean="0"/>
              <a:t>17/11/2014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4FC-6126-40DE-9F53-ADBD9695A324}" type="datetime1">
              <a:rPr lang="fr-FR" smtClean="0"/>
              <a:t>17/11/2014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46B6-5E63-4B0A-9BFD-796CBFA660A4}" type="datetime1">
              <a:rPr lang="fr-FR" smtClean="0"/>
              <a:t>17/11/2014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D7F5-4BAC-4334-B519-C5B55C061427}" type="datetime1">
              <a:rPr lang="fr-FR" smtClean="0"/>
              <a:t>17/11/2014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5025D5-0E1A-4A88-8E59-EA73C3D56A74}" type="datetime1">
              <a:rPr lang="fr-FR" smtClean="0"/>
              <a:t>17/11/2014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t-R-D/Site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36" y="1220173"/>
            <a:ext cx="9135346" cy="1920795"/>
          </a:xfrm>
        </p:spPr>
        <p:txBody>
          <a:bodyPr>
            <a:normAutofit fontScale="25000" lnSpcReduction="20000"/>
          </a:bodyPr>
          <a:lstStyle/>
          <a:p>
            <a:r>
              <a:rPr lang="fr-FR" sz="28800" b="1" dirty="0" smtClean="0">
                <a:solidFill>
                  <a:schemeClr val="tx1"/>
                </a:solidFill>
              </a:rPr>
              <a:t>Projet VT2</a:t>
            </a:r>
            <a:r>
              <a:rPr lang="fr-FR" sz="38400" b="1" dirty="0" smtClean="0">
                <a:solidFill>
                  <a:schemeClr val="tx1"/>
                </a:solidFill>
              </a:rPr>
              <a:t> </a:t>
            </a:r>
            <a:endParaRPr lang="fr-FR" sz="38400" b="1" dirty="0">
              <a:solidFill>
                <a:schemeClr val="tx1"/>
              </a:solidFill>
            </a:endParaRPr>
          </a:p>
          <a:p>
            <a:r>
              <a:rPr lang="fr-FR" sz="9600" dirty="0" smtClean="0">
                <a:solidFill>
                  <a:schemeClr val="bg1"/>
                </a:solidFill>
              </a:rPr>
              <a:t>Réalisé par BRAGA, S’NADANE et MOREAU</a:t>
            </a:r>
            <a:endParaRPr lang="fr-FR" sz="9600" dirty="0">
              <a:solidFill>
                <a:schemeClr val="bg1"/>
              </a:solidFill>
            </a:endParaRPr>
          </a:p>
        </p:txBody>
      </p:sp>
      <p:pic>
        <p:nvPicPr>
          <p:cNvPr id="7" name="Picture 2" descr="logo_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" y="116632"/>
            <a:ext cx="1401077" cy="12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8173"/>
            <a:ext cx="2219999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Introduction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2</a:t>
            </a:fld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435280" cy="4464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Objectifs</a:t>
            </a:r>
            <a:r>
              <a:rPr lang="fr-FR" dirty="0" smtClean="0"/>
              <a:t> : </a:t>
            </a:r>
          </a:p>
          <a:p>
            <a:pPr>
              <a:buFontTx/>
              <a:buChar char="-"/>
            </a:pPr>
            <a:r>
              <a:rPr lang="fr-FR" dirty="0" smtClean="0"/>
              <a:t>Analyse, conception et développement d’une mise à jour du site </a:t>
            </a:r>
            <a:r>
              <a:rPr lang="fr-FR" dirty="0" smtClean="0"/>
              <a:t>« </a:t>
            </a:r>
            <a:r>
              <a:rPr lang="fr-FR" dirty="0" err="1" smtClean="0"/>
              <a:t>VTAgenda</a:t>
            </a:r>
            <a:r>
              <a:rPr lang="fr-FR" dirty="0" smtClean="0"/>
              <a:t> consultation » afin </a:t>
            </a:r>
            <a:r>
              <a:rPr lang="fr-FR" dirty="0" smtClean="0"/>
              <a:t>de le rendre responsive</a:t>
            </a:r>
          </a:p>
          <a:p>
            <a:pPr>
              <a:buFontTx/>
              <a:buChar char="-"/>
            </a:pPr>
            <a:r>
              <a:rPr lang="fr-FR" dirty="0" smtClean="0"/>
              <a:t>Mise en place de méthodes et d’outils pour la réalisation d’un travail de groupe viable sur la durée.</a:t>
            </a:r>
          </a:p>
          <a:p>
            <a:pPr>
              <a:buFontTx/>
              <a:buChar char="-"/>
            </a:pPr>
            <a:r>
              <a:rPr lang="fr-FR" dirty="0" smtClean="0"/>
              <a:t>Volonté d’une expérience la plus réelle possible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FFC000"/>
                </a:solidFill>
              </a:rPr>
              <a:t>Recherche et Développement</a:t>
            </a:r>
            <a:endParaRPr lang="fr-FR" dirty="0" smtClean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Langages</a:t>
            </a:r>
            <a:r>
              <a:rPr lang="fr-FR" dirty="0" smtClean="0"/>
              <a:t> : HTML/CSS/JS/PHP</a:t>
            </a:r>
          </a:p>
          <a:p>
            <a:pPr marL="0" indent="0">
              <a:buNone/>
            </a:pPr>
            <a:r>
              <a:rPr lang="fr-FR" b="1" dirty="0" smtClean="0"/>
              <a:t>Durée</a:t>
            </a:r>
            <a:r>
              <a:rPr lang="fr-FR" dirty="0" smtClean="0"/>
              <a:t> : 4 </a:t>
            </a:r>
            <a:r>
              <a:rPr lang="fr-FR" dirty="0" smtClean="0"/>
              <a:t>mois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245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Table des matières</a:t>
            </a:r>
            <a:endParaRPr lang="fr-FR" sz="36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3</a:t>
            </a:fld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3129809" y="1685950"/>
            <a:ext cx="361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endParaRPr lang="en-US" sz="18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3053609" y="1628800"/>
            <a:ext cx="361950" cy="3619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r>
              <a:rPr lang="en-GB" sz="1800" b="1" dirty="0">
                <a:solidFill>
                  <a:srgbClr val="FFFFFF"/>
                </a:solidFill>
                <a:latin typeface="+mn-lt"/>
                <a:cs typeface="+mn-cs"/>
              </a:rPr>
              <a:t>1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3129809" y="3393615"/>
            <a:ext cx="361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endParaRPr lang="en-US" sz="18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3053609" y="3336465"/>
            <a:ext cx="361950" cy="3619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r>
              <a:rPr lang="en-GB" b="1" dirty="0">
                <a:solidFill>
                  <a:srgbClr val="FFFFFF"/>
                </a:solidFill>
              </a:rPr>
              <a:t>2</a:t>
            </a:r>
            <a:endParaRPr lang="en-GB" sz="1800" b="1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pic>
        <p:nvPicPr>
          <p:cNvPr id="8" name="Picture 8" descr="j03096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2163763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Box 7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624819" y="1628800"/>
            <a:ext cx="5207000" cy="150502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Travaux réalisés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du projet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de programmation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Développements des pages </a:t>
            </a:r>
          </a:p>
        </p:txBody>
      </p:sp>
      <p:sp>
        <p:nvSpPr>
          <p:cNvPr id="10" name="Text Box 7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624819" y="3336464"/>
            <a:ext cx="5207000" cy="150502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Travaux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Modification de la base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Script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d’export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PDF et Giseh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Contraintes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sécurité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Box 7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624819" y="5515513"/>
            <a:ext cx="5207000" cy="3416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Démonstration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3177434" y="5572663"/>
            <a:ext cx="361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endParaRPr lang="en-US" sz="18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3101234" y="5515513"/>
            <a:ext cx="361950" cy="3619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r>
              <a:rPr lang="en-GB" b="1" dirty="0">
                <a:solidFill>
                  <a:srgbClr val="FFFFFF"/>
                </a:solidFill>
              </a:rPr>
              <a:t>3</a:t>
            </a:r>
            <a:endParaRPr lang="en-GB" sz="1800" b="1" dirty="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648072"/>
          </a:xfrm>
        </p:spPr>
        <p:txBody>
          <a:bodyPr>
            <a:normAutofit fontScale="90000"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I.1 Architecture du projet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4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6062099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79695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I.2 </a:t>
            </a:r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2204864"/>
            <a:ext cx="8229600" cy="3923407"/>
          </a:xfrm>
        </p:spPr>
        <p:txBody>
          <a:bodyPr>
            <a:normAutofit/>
          </a:bodyPr>
          <a:lstStyle/>
          <a:p>
            <a:r>
              <a:rPr lang="fr-FR" dirty="0" err="1" smtClean="0"/>
              <a:t>Smarty</a:t>
            </a:r>
            <a:r>
              <a:rPr lang="fr-FR" dirty="0" smtClean="0"/>
              <a:t> : Moteur de </a:t>
            </a:r>
            <a:r>
              <a:rPr lang="fr-FR" dirty="0" err="1" smtClean="0"/>
              <a:t>templates</a:t>
            </a:r>
            <a:r>
              <a:rPr lang="fr-FR" dirty="0" smtClean="0"/>
              <a:t> rapide et efficace.</a:t>
            </a:r>
          </a:p>
          <a:p>
            <a:endParaRPr lang="fr-FR" dirty="0" smtClean="0"/>
          </a:p>
          <a:p>
            <a:r>
              <a:rPr lang="fr-FR" dirty="0" smtClean="0"/>
              <a:t>MySQL : Simple d’utilisation, langage maitrisé.</a:t>
            </a:r>
          </a:p>
          <a:p>
            <a:endParaRPr lang="fr-FR" dirty="0" smtClean="0"/>
          </a:p>
          <a:p>
            <a:r>
              <a:rPr lang="fr-FR" dirty="0" err="1" smtClean="0"/>
              <a:t>Footable</a:t>
            </a:r>
            <a:r>
              <a:rPr lang="fr-FR" dirty="0" smtClean="0"/>
              <a:t>,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GoogleCharts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5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835496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Collaboration, écoute, organisation du travail de groupe. </a:t>
            </a:r>
          </a:p>
          <a:p>
            <a:endParaRPr lang="fr-FR" dirty="0" smtClean="0"/>
          </a:p>
          <a:p>
            <a:r>
              <a:rPr lang="fr-FR" dirty="0" smtClean="0"/>
              <a:t> Des acquis techniques bénéfiques dans de futurs projets.</a:t>
            </a:r>
          </a:p>
          <a:p>
            <a:endParaRPr lang="fr-FR" dirty="0"/>
          </a:p>
          <a:p>
            <a:r>
              <a:rPr lang="fr-FR" dirty="0" smtClean="0"/>
              <a:t>Motivation impliquée par la réalisation d’un projet avec une réelle finalité.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4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Demonstration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Accéder à la page web : </a:t>
            </a: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http://localhost/Projet-R-D/Site/index.php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1428</TotalTime>
  <Words>161</Words>
  <Application>Microsoft Office PowerPoint</Application>
  <PresentationFormat>Affichage à l'écran (4:3)</PresentationFormat>
  <Paragraphs>74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Capitaux</vt:lpstr>
      <vt:lpstr>Présentation PowerPoint</vt:lpstr>
      <vt:lpstr>Introduction</vt:lpstr>
      <vt:lpstr>Table des matières</vt:lpstr>
      <vt:lpstr>I.1 Architecture du projet</vt:lpstr>
      <vt:lpstr>I.2 Choix de programation</vt:lpstr>
      <vt:lpstr>Conclusion</vt:lpstr>
      <vt:lpstr>III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de Programmation</dc:title>
  <dc:creator>Keupaon</dc:creator>
  <cp:lastModifiedBy>Keupaon</cp:lastModifiedBy>
  <cp:revision>144</cp:revision>
  <dcterms:created xsi:type="dcterms:W3CDTF">2013-06-16T21:11:20Z</dcterms:created>
  <dcterms:modified xsi:type="dcterms:W3CDTF">2014-11-17T19:23:56Z</dcterms:modified>
</cp:coreProperties>
</file>