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7"/>
  </p:notesMasterIdLst>
  <p:sldIdLst>
    <p:sldId id="256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46A50-AD7B-44F0-975C-BE77145C991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7DCDE-1DA1-4A11-A5C3-A9E68374F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3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81D0-7988-4D55-A36E-39E239DCACA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802EA5-0853-4DC2-8042-B449FF11B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11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81D0-7988-4D55-A36E-39E239DCACA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802EA5-0853-4DC2-8042-B449FF11B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88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81D0-7988-4D55-A36E-39E239DCACA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802EA5-0853-4DC2-8042-B449FF11B56F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50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81D0-7988-4D55-A36E-39E239DCACA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02EA5-0853-4DC2-8042-B449FF11B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506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81D0-7988-4D55-A36E-39E239DCACA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02EA5-0853-4DC2-8042-B449FF11B56F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07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81D0-7988-4D55-A36E-39E239DCACA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02EA5-0853-4DC2-8042-B449FF11B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72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81D0-7988-4D55-A36E-39E239DCACA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2EA5-0853-4DC2-8042-B449FF11B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425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81D0-7988-4D55-A36E-39E239DCACA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2EA5-0853-4DC2-8042-B449FF11B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12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81D0-7988-4D55-A36E-39E239DCACA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2EA5-0853-4DC2-8042-B449FF11B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45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81D0-7988-4D55-A36E-39E239DCACA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802EA5-0853-4DC2-8042-B449FF11B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26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81D0-7988-4D55-A36E-39E239DCACA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802EA5-0853-4DC2-8042-B449FF11B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6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81D0-7988-4D55-A36E-39E239DCACA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802EA5-0853-4DC2-8042-B449FF11B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20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81D0-7988-4D55-A36E-39E239DCACA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2EA5-0853-4DC2-8042-B449FF11B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08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81D0-7988-4D55-A36E-39E239DCACA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2EA5-0853-4DC2-8042-B449FF11B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65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81D0-7988-4D55-A36E-39E239DCACA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2EA5-0853-4DC2-8042-B449FF11B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89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81D0-7988-4D55-A36E-39E239DCACA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02EA5-0853-4DC2-8042-B449FF11B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3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81D0-7988-4D55-A36E-39E239DCACA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802EA5-0853-4DC2-8042-B449FF11B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55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31965" y="274320"/>
            <a:ext cx="7728065" cy="974581"/>
          </a:xfrm>
        </p:spPr>
        <p:txBody>
          <a:bodyPr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SmartPatate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43099" y="1248901"/>
            <a:ext cx="4105796" cy="1198257"/>
          </a:xfrm>
        </p:spPr>
        <p:txBody>
          <a:bodyPr>
            <a:normAutofit/>
          </a:bodyPr>
          <a:lstStyle/>
          <a:p>
            <a:pPr algn="ctr"/>
            <a:r>
              <a:rPr lang="fr-FR" sz="1400" dirty="0"/>
              <a:t>HORWOOD </a:t>
            </a:r>
            <a:r>
              <a:rPr lang="fr-FR" sz="1400" dirty="0" err="1"/>
              <a:t>Standley</a:t>
            </a:r>
            <a:endParaRPr lang="fr-FR" sz="1400" dirty="0"/>
          </a:p>
          <a:p>
            <a:pPr algn="ctr"/>
            <a:r>
              <a:rPr lang="fr-FR" sz="1400" dirty="0"/>
              <a:t>CAMBRAY Romain</a:t>
            </a:r>
          </a:p>
          <a:p>
            <a:pPr algn="ctr"/>
            <a:r>
              <a:rPr lang="fr-FR" sz="1400" dirty="0"/>
              <a:t>RENAUD </a:t>
            </a:r>
            <a:r>
              <a:rPr lang="fr-FR" sz="1400" dirty="0" err="1"/>
              <a:t>Jerome</a:t>
            </a:r>
            <a:endParaRPr lang="fr-FR" sz="1400" dirty="0"/>
          </a:p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31965" y="2879420"/>
            <a:ext cx="31380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Sommaire</a:t>
            </a:r>
          </a:p>
          <a:p>
            <a:pPr algn="ctr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Résultat de l’Expérience menée</a:t>
            </a: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Explication du fonctionnement du Circuit et du Fonctionnement du Capteur</a:t>
            </a: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Présentation du Prototype</a:t>
            </a: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Bilan du Projet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876008" y="2879420"/>
            <a:ext cx="3084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Contexte</a:t>
            </a:r>
          </a:p>
          <a:p>
            <a:pPr algn="ctr"/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Réussir à utiliser une pomme de terre comme interrupteur intelligent.</a:t>
            </a: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Comment réaliser cela ?</a:t>
            </a: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1 - Deux expériences 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2 - Un Prototype</a:t>
            </a:r>
          </a:p>
          <a:p>
            <a:pPr algn="ctr"/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5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Résultat des Expériences Menées :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Expérience 1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74760"/>
            <a:ext cx="8915400" cy="137698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948976"/>
            <a:ext cx="4693920" cy="243776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80960" y="3948976"/>
            <a:ext cx="2834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courbe du dessus représente la Tension Pas Touché.</a:t>
            </a: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courbe d’en dessous représente la Tension Touché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8789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Explication du Circuit et Fonctionnement du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2773680"/>
            <a:ext cx="8915400" cy="1856509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Notre circuit est un circuit branché en parallèle. Il est composé de trois LEDS rouge, d’une bobine et trois résistances de 220 Ohms.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Toutes les LEDS sont allumées, et pour représenter la baisse de tension, les LEDS s’éteignent en fonction du nombre de doigt présent sur la pomme de terre.</a:t>
            </a:r>
          </a:p>
        </p:txBody>
      </p:sp>
    </p:spTree>
    <p:extLst>
      <p:ext uri="{BB962C8B-B14F-4D97-AF65-F5344CB8AC3E}">
        <p14:creationId xmlns:p14="http://schemas.microsoft.com/office/powerpoint/2010/main" val="220699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Présentation du Prototype</a:t>
            </a:r>
          </a:p>
        </p:txBody>
      </p:sp>
      <p:pic>
        <p:nvPicPr>
          <p:cNvPr id="4" name="Espace réservé du contenu 3" descr="https://scontent-lhr3-1.xx.fbcdn.net/v/t34.0-12/15050427_873108616156926_367200396_n.jpg?oh=93ad746877f3e3aaccfdbf85f0e6271f&amp;oe=582D9DE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757680"/>
            <a:ext cx="3425785" cy="45199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6483928" y="2427317"/>
            <a:ext cx="5187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Voici notre prototype. </a:t>
            </a: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constante que notre circuit est composé de trois LEDS rouge, de trois résistances de 220 Ohms et de deux résistances de 1MégaOhms.</a:t>
            </a: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Cependant ce circuit ne fonctionne pas.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433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Bilan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26379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Pour réaliser ce projet, nous avons utilisé le principe de résonnance qui fait varier le courant selon un paramètre (ici, le nombre de doigts qui touchent la patate).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Problème rencontrés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Temps </a:t>
            </a:r>
          </a:p>
          <a:p>
            <a:r>
              <a:rPr lang="fr-FR" dirty="0"/>
              <a:t>Organisation</a:t>
            </a:r>
          </a:p>
          <a:p>
            <a:r>
              <a:rPr lang="fr-FR" dirty="0"/>
              <a:t>Matériel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Connaissance(s) acquise(s) 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Principe de Résonnance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168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</TotalTime>
  <Words>197</Words>
  <Application>Microsoft Office PowerPoint</Application>
  <PresentationFormat>Grand écran</PresentationFormat>
  <Paragraphs>49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Brin</vt:lpstr>
      <vt:lpstr>SmartPatate</vt:lpstr>
      <vt:lpstr>Résultat des Expériences Menées : Expérience 1</vt:lpstr>
      <vt:lpstr>Explication du Circuit et Fonctionnement du Capteur</vt:lpstr>
      <vt:lpstr>Présentation du Prototype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SmartPatate</dc:title>
  <dc:creator>renaudjerome1@gmail.com</dc:creator>
  <cp:lastModifiedBy>renaudjerome1@gmail.com</cp:lastModifiedBy>
  <cp:revision>14</cp:revision>
  <dcterms:created xsi:type="dcterms:W3CDTF">2016-11-15T15:05:32Z</dcterms:created>
  <dcterms:modified xsi:type="dcterms:W3CDTF">2016-11-16T10:41:55Z</dcterms:modified>
</cp:coreProperties>
</file>