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964F3-D6E2-D849-8465-1F3984B01607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21BE9-7479-E849-AC9F-55A24841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PFC, h</a:t>
            </a:r>
            <a:r>
              <a:rPr lang="en-US" altLang="zh-CN" baseline="0" dirty="0" smtClean="0"/>
              <a:t>owever</a:t>
            </a:r>
            <a:r>
              <a:rPr lang="en-US" altLang="zh-CN" baseline="0" dirty="0"/>
              <a:t>, </a:t>
            </a:r>
            <a:r>
              <a:rPr lang="en-US" altLang="zh-CN" baseline="0" dirty="0" smtClean="0"/>
              <a:t>can cause </a:t>
            </a:r>
            <a:r>
              <a:rPr lang="en-US" altLang="zh-CN" baseline="0" dirty="0"/>
              <a:t>deadlock problems. Here’s a simple example – A’s buffer is full, so it pauses </a:t>
            </a:r>
            <a:r>
              <a:rPr lang="en-US" altLang="zh-CN" baseline="0" dirty="0" smtClean="0"/>
              <a:t>C, </a:t>
            </a:r>
            <a:r>
              <a:rPr lang="en-US" altLang="zh-CN" baseline="0" dirty="0"/>
              <a:t>C</a:t>
            </a:r>
            <a:r>
              <a:rPr lang="en-US" altLang="zh-CN" baseline="0" dirty="0" smtClean="0"/>
              <a:t> </a:t>
            </a:r>
            <a:r>
              <a:rPr lang="en-US" altLang="zh-CN" baseline="0" dirty="0"/>
              <a:t>pauses </a:t>
            </a:r>
            <a:r>
              <a:rPr lang="en-US" altLang="zh-CN" baseline="0" dirty="0" smtClean="0"/>
              <a:t>B </a:t>
            </a:r>
            <a:r>
              <a:rPr lang="en-US" altLang="zh-CN" baseline="0" dirty="0"/>
              <a:t>and </a:t>
            </a:r>
            <a:r>
              <a:rPr lang="en-US" altLang="zh-CN" baseline="0" dirty="0" smtClean="0"/>
              <a:t>B </a:t>
            </a:r>
            <a:r>
              <a:rPr lang="en-US" altLang="zh-CN" baseline="0" dirty="0"/>
              <a:t>pauses A. So no one can make progress, and things are at a standstill. [click] This is due to cyclic buffer dependency. </a:t>
            </a:r>
            <a:r>
              <a:rPr lang="en-US" altLang="zh-CN" baseline="0" dirty="0" smtClean="0"/>
              <a:t>[click] This </a:t>
            </a:r>
            <a:r>
              <a:rPr lang="en-US" altLang="zh-CN" baseline="0" dirty="0"/>
              <a:t>is not merely a theoretical problem -- we have seen this kind of PFC deadlock in our datacenter, and others have seen it as well. </a:t>
            </a:r>
            <a:r>
              <a:rPr lang="en-US" baseline="0" dirty="0"/>
              <a:t>[click]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06A2-B162-4311-996B-2C71797DB5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5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D53D-3669-E442-8306-08DE64C875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3C72-C6AD-C541-91F4-31FD841D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D53D-3669-E442-8306-08DE64C875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3C72-C6AD-C541-91F4-31FD841D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D53D-3669-E442-8306-08DE64C875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3C72-C6AD-C541-91F4-31FD841D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4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D53D-3669-E442-8306-08DE64C875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3C72-C6AD-C541-91F4-31FD841D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D53D-3669-E442-8306-08DE64C875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3C72-C6AD-C541-91F4-31FD841D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D53D-3669-E442-8306-08DE64C875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3C72-C6AD-C541-91F4-31FD841D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D53D-3669-E442-8306-08DE64C875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3C72-C6AD-C541-91F4-31FD841D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9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D53D-3669-E442-8306-08DE64C875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3C72-C6AD-C541-91F4-31FD841D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D53D-3669-E442-8306-08DE64C875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3C72-C6AD-C541-91F4-31FD841D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D53D-3669-E442-8306-08DE64C875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3C72-C6AD-C541-91F4-31FD841D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D53D-3669-E442-8306-08DE64C875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3C72-C6AD-C541-91F4-31FD841D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D53D-3669-E442-8306-08DE64C8755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F3C72-C6AD-C541-91F4-31FD841D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6298116" y="2006458"/>
            <a:ext cx="249440" cy="506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69764" y="1368206"/>
            <a:ext cx="0" cy="1016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75911" y="1388712"/>
            <a:ext cx="0" cy="1016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5400000">
            <a:off x="6298118" y="1757018"/>
            <a:ext cx="249440" cy="506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6298118" y="1512279"/>
            <a:ext cx="249440" cy="506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48354" y="1640631"/>
            <a:ext cx="1022950" cy="0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2561" y="1340768"/>
            <a:ext cx="226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PFC threshold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3610151" y="4120101"/>
            <a:ext cx="249440" cy="506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81799" y="3481850"/>
            <a:ext cx="0" cy="1016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87946" y="3502356"/>
            <a:ext cx="0" cy="1016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3610153" y="3870661"/>
            <a:ext cx="249440" cy="506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3610153" y="3625922"/>
            <a:ext cx="249440" cy="506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94603" y="3451368"/>
            <a:ext cx="506148" cy="1036548"/>
            <a:chOff x="5436016" y="2123061"/>
            <a:chExt cx="344825" cy="565847"/>
          </a:xfrm>
        </p:grpSpPr>
        <p:sp>
          <p:nvSpPr>
            <p:cNvPr id="20" name="Rectangle 19"/>
            <p:cNvSpPr/>
            <p:nvPr/>
          </p:nvSpPr>
          <p:spPr>
            <a:xfrm rot="5400000">
              <a:off x="5540344" y="2437219"/>
              <a:ext cx="136168" cy="344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436017" y="2123061"/>
              <a:ext cx="0" cy="5546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80841" y="2134255"/>
              <a:ext cx="0" cy="5546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 rot="5400000">
              <a:off x="5540345" y="2301051"/>
              <a:ext cx="136168" cy="344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5540345" y="2167449"/>
              <a:ext cx="136168" cy="344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454767" y="1362150"/>
            <a:ext cx="1569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Switch A</a:t>
            </a:r>
          </a:p>
          <a:p>
            <a:pPr algn="ctr"/>
            <a:r>
              <a:rPr lang="en-US" sz="2800" dirty="0" smtClean="0"/>
              <a:t>buffer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5258" y="4532394"/>
            <a:ext cx="171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Switch </a:t>
            </a:r>
            <a:r>
              <a:rPr lang="en-US" sz="2800" dirty="0"/>
              <a:t>C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987948" y="2384248"/>
            <a:ext cx="2181815" cy="13734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0"/>
          </p:cNvCxnSpPr>
          <p:nvPr/>
        </p:nvCxnSpPr>
        <p:spPr>
          <a:xfrm>
            <a:off x="6675912" y="1765352"/>
            <a:ext cx="1018692" cy="27325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987941" y="3752802"/>
            <a:ext cx="3706662" cy="7116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29176" y="4437112"/>
            <a:ext cx="1357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PAUSE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79777" y="2329716"/>
            <a:ext cx="1500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PAUSE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57286" y="2448511"/>
            <a:ext cx="1422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PAUSE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03150" y="4609996"/>
            <a:ext cx="1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Switch </a:t>
            </a:r>
            <a:r>
              <a:rPr lang="en-US" sz="2000" smtClean="0"/>
              <a:t>B </a:t>
            </a:r>
            <a:r>
              <a:rPr lang="en-US" sz="2000" smtClean="0"/>
              <a:t>buffer</a:t>
            </a:r>
            <a:endParaRPr lang="en-US" sz="2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437632" y="3740905"/>
            <a:ext cx="1022950" cy="0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197685" y="3757742"/>
            <a:ext cx="1022950" cy="0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49612" y="5284366"/>
            <a:ext cx="663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Cyclic </a:t>
            </a:r>
            <a:r>
              <a:rPr lang="en-US" sz="2800" b="1" dirty="0"/>
              <a:t>Buffer Dependency (CBD) A-&gt;B-&gt;C-&gt;</a:t>
            </a:r>
            <a:r>
              <a:rPr lang="en-US" sz="2800" b="1" dirty="0" smtClean="0"/>
              <a:t>A</a:t>
            </a:r>
            <a:endParaRPr lang="en-US" sz="2800" b="1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091798" y="2346809"/>
            <a:ext cx="1718130" cy="107678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947288" y="1853254"/>
            <a:ext cx="619095" cy="164910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500493" y="4051727"/>
            <a:ext cx="2879243" cy="60588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Illustration of PFC Deadlock</dc:title>
  <dc:creator>Shuihai Hu</dc:creator>
  <cp:lastModifiedBy>Shuihai Hu</cp:lastModifiedBy>
  <cp:revision>4</cp:revision>
  <dcterms:created xsi:type="dcterms:W3CDTF">2017-01-24T04:48:52Z</dcterms:created>
  <dcterms:modified xsi:type="dcterms:W3CDTF">2017-01-24T04:51:40Z</dcterms:modified>
</cp:coreProperties>
</file>