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2" r:id="rId3"/>
    <p:sldId id="277" r:id="rId4"/>
    <p:sldId id="278" r:id="rId5"/>
    <p:sldId id="279" r:id="rId6"/>
    <p:sldId id="281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>
      <p:cViewPr varScale="1">
        <p:scale>
          <a:sx n="66" d="100"/>
          <a:sy n="66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ACF8-B4C3-4C5B-AF06-30324D8193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CE073-EAED-4B76-A2B3-01C3D0DA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5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2 tags</a:t>
            </a:r>
            <a:r>
              <a:rPr lang="en-US" baseline="0" dirty="0"/>
              <a:t> for a lossless class is enough </a:t>
            </a:r>
            <a:r>
              <a:rPr lang="en-US" baseline="0"/>
              <a:t>for fat-tree.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5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6BB15-EEDA-4B3E-B71F-8F333D71E4D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5C69-5FC5-464A-867E-66740EC525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6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5C69-5FC5-464A-867E-66740EC525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2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0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BB68-F5FC-461E-B92F-22F8AA7321D8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E3CC-614E-4290-AE38-7EFEE88E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607" y="405113"/>
            <a:ext cx="249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Lossless space hierarchy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78054" y="143526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423948" y="274513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1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523543" y="4159171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Lossless Space 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278054" y="5330143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Lossy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5827852" y="2164466"/>
            <a:ext cx="0" cy="316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827852" y="2164466"/>
            <a:ext cx="1145894" cy="58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973746" y="3474336"/>
            <a:ext cx="1099595" cy="68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3"/>
          </p:cNvCxnSpPr>
          <p:nvPr/>
        </p:nvCxnSpPr>
        <p:spPr>
          <a:xfrm flipH="1">
            <a:off x="6377649" y="4888376"/>
            <a:ext cx="1695692" cy="8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6041985" y="3474336"/>
            <a:ext cx="931761" cy="185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3150" y="3206188"/>
            <a:ext cx="307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is to judge when to jump into a different space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5822999" y="2139963"/>
            <a:ext cx="2499198" cy="2026923"/>
          </a:xfrm>
          <a:custGeom>
            <a:avLst/>
            <a:gdLst>
              <a:gd name="connsiteX0" fmla="*/ 68515 w 2499198"/>
              <a:gd name="connsiteY0" fmla="*/ 24503 h 2026923"/>
              <a:gd name="connsiteX1" fmla="*/ 184262 w 2499198"/>
              <a:gd name="connsiteY1" fmla="*/ 24503 h 2026923"/>
              <a:gd name="connsiteX2" fmla="*/ 1642672 w 2499198"/>
              <a:gd name="connsiteY2" fmla="*/ 279146 h 2026923"/>
              <a:gd name="connsiteX3" fmla="*/ 2279279 w 2499198"/>
              <a:gd name="connsiteY3" fmla="*/ 1019926 h 2026923"/>
              <a:gd name="connsiteX4" fmla="*/ 2499198 w 2499198"/>
              <a:gd name="connsiteY4" fmla="*/ 2026923 h 202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198" h="2026923">
                <a:moveTo>
                  <a:pt x="68515" y="24503"/>
                </a:moveTo>
                <a:cubicBezTo>
                  <a:pt x="-4792" y="3282"/>
                  <a:pt x="-78098" y="-17938"/>
                  <a:pt x="184262" y="24503"/>
                </a:cubicBezTo>
                <a:cubicBezTo>
                  <a:pt x="446622" y="66944"/>
                  <a:pt x="1293502" y="113242"/>
                  <a:pt x="1642672" y="279146"/>
                </a:cubicBezTo>
                <a:cubicBezTo>
                  <a:pt x="1991842" y="445050"/>
                  <a:pt x="2136525" y="728630"/>
                  <a:pt x="2279279" y="1019926"/>
                </a:cubicBezTo>
                <a:cubicBezTo>
                  <a:pt x="2422033" y="1311222"/>
                  <a:pt x="2460615" y="1669072"/>
                  <a:pt x="2499198" y="202692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49778" y="48883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allows packet reroute</a:t>
            </a:r>
          </a:p>
        </p:txBody>
      </p:sp>
    </p:spTree>
    <p:extLst>
      <p:ext uri="{BB962C8B-B14F-4D97-AF65-F5344CB8AC3E}">
        <p14:creationId xmlns:p14="http://schemas.microsoft.com/office/powerpoint/2010/main" val="34881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532988" y="2281927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0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886793" y="2281927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Lossless Space 1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278054" y="5330143"/>
            <a:ext cx="1099595" cy="729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Lossy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5082786" y="3011132"/>
            <a:ext cx="745066" cy="23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 flipH="1">
            <a:off x="5907482" y="3011132"/>
            <a:ext cx="1529109" cy="231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0714" y="1365956"/>
            <a:ext cx="362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production, this will be first step</a:t>
            </a:r>
          </a:p>
        </p:txBody>
      </p:sp>
    </p:spTree>
    <p:extLst>
      <p:ext uri="{BB962C8B-B14F-4D97-AF65-F5344CB8AC3E}">
        <p14:creationId xmlns:p14="http://schemas.microsoft.com/office/powerpoint/2010/main" val="37727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labels to a DAG</a:t>
            </a:r>
          </a:p>
        </p:txBody>
      </p:sp>
    </p:spTree>
    <p:extLst>
      <p:ext uri="{BB962C8B-B14F-4D97-AF65-F5344CB8AC3E}">
        <p14:creationId xmlns:p14="http://schemas.microsoft.com/office/powerpoint/2010/main" val="95616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2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labels to a DAG</a:t>
            </a:r>
          </a:p>
        </p:txBody>
      </p:sp>
      <p:sp>
        <p:nvSpPr>
          <p:cNvPr id="2" name="Multiplication Sign 1"/>
          <p:cNvSpPr/>
          <p:nvPr/>
        </p:nvSpPr>
        <p:spPr>
          <a:xfrm>
            <a:off x="2464361" y="2641645"/>
            <a:ext cx="465994" cy="3990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1039310" y="2013371"/>
            <a:ext cx="8495911" cy="3599726"/>
          </a:xfrm>
          <a:custGeom>
            <a:avLst/>
            <a:gdLst>
              <a:gd name="connsiteX0" fmla="*/ 0 w 8495911"/>
              <a:gd name="connsiteY0" fmla="*/ 3588152 h 3599726"/>
              <a:gd name="connsiteX1" fmla="*/ 231494 w 8495911"/>
              <a:gd name="connsiteY1" fmla="*/ 3565002 h 3599726"/>
              <a:gd name="connsiteX2" fmla="*/ 277793 w 8495911"/>
              <a:gd name="connsiteY2" fmla="*/ 3553428 h 3599726"/>
              <a:gd name="connsiteX3" fmla="*/ 335666 w 8495911"/>
              <a:gd name="connsiteY3" fmla="*/ 3530278 h 3599726"/>
              <a:gd name="connsiteX4" fmla="*/ 381965 w 8495911"/>
              <a:gd name="connsiteY4" fmla="*/ 3507129 h 3599726"/>
              <a:gd name="connsiteX5" fmla="*/ 439838 w 8495911"/>
              <a:gd name="connsiteY5" fmla="*/ 3495554 h 3599726"/>
              <a:gd name="connsiteX6" fmla="*/ 520861 w 8495911"/>
              <a:gd name="connsiteY6" fmla="*/ 3449255 h 3599726"/>
              <a:gd name="connsiteX7" fmla="*/ 555585 w 8495911"/>
              <a:gd name="connsiteY7" fmla="*/ 3437681 h 3599726"/>
              <a:gd name="connsiteX8" fmla="*/ 625033 w 8495911"/>
              <a:gd name="connsiteY8" fmla="*/ 3379807 h 3599726"/>
              <a:gd name="connsiteX9" fmla="*/ 671332 w 8495911"/>
              <a:gd name="connsiteY9" fmla="*/ 3333509 h 3599726"/>
              <a:gd name="connsiteX10" fmla="*/ 729206 w 8495911"/>
              <a:gd name="connsiteY10" fmla="*/ 3310359 h 3599726"/>
              <a:gd name="connsiteX11" fmla="*/ 798654 w 8495911"/>
              <a:gd name="connsiteY11" fmla="*/ 3240911 h 3599726"/>
              <a:gd name="connsiteX12" fmla="*/ 844952 w 8495911"/>
              <a:gd name="connsiteY12" fmla="*/ 3206187 h 3599726"/>
              <a:gd name="connsiteX13" fmla="*/ 914400 w 8495911"/>
              <a:gd name="connsiteY13" fmla="*/ 3125164 h 3599726"/>
              <a:gd name="connsiteX14" fmla="*/ 937550 w 8495911"/>
              <a:gd name="connsiteY14" fmla="*/ 3044141 h 3599726"/>
              <a:gd name="connsiteX15" fmla="*/ 972274 w 8495911"/>
              <a:gd name="connsiteY15" fmla="*/ 2453833 h 3599726"/>
              <a:gd name="connsiteX16" fmla="*/ 1018573 w 8495911"/>
              <a:gd name="connsiteY16" fmla="*/ 2361235 h 3599726"/>
              <a:gd name="connsiteX17" fmla="*/ 1053297 w 8495911"/>
              <a:gd name="connsiteY17" fmla="*/ 2245488 h 3599726"/>
              <a:gd name="connsiteX18" fmla="*/ 1076446 w 8495911"/>
              <a:gd name="connsiteY18" fmla="*/ 2199190 h 3599726"/>
              <a:gd name="connsiteX19" fmla="*/ 1088021 w 8495911"/>
              <a:gd name="connsiteY19" fmla="*/ 2164465 h 3599726"/>
              <a:gd name="connsiteX20" fmla="*/ 1099595 w 8495911"/>
              <a:gd name="connsiteY20" fmla="*/ 2118167 h 3599726"/>
              <a:gd name="connsiteX21" fmla="*/ 1122745 w 8495911"/>
              <a:gd name="connsiteY21" fmla="*/ 2083443 h 3599726"/>
              <a:gd name="connsiteX22" fmla="*/ 1157469 w 8495911"/>
              <a:gd name="connsiteY22" fmla="*/ 1990845 h 3599726"/>
              <a:gd name="connsiteX23" fmla="*/ 1180618 w 8495911"/>
              <a:gd name="connsiteY23" fmla="*/ 1944547 h 3599726"/>
              <a:gd name="connsiteX24" fmla="*/ 1192193 w 8495911"/>
              <a:gd name="connsiteY24" fmla="*/ 1909822 h 3599726"/>
              <a:gd name="connsiteX25" fmla="*/ 1215342 w 8495911"/>
              <a:gd name="connsiteY25" fmla="*/ 1863524 h 3599726"/>
              <a:gd name="connsiteX26" fmla="*/ 1238492 w 8495911"/>
              <a:gd name="connsiteY26" fmla="*/ 1794076 h 3599726"/>
              <a:gd name="connsiteX27" fmla="*/ 1250066 w 8495911"/>
              <a:gd name="connsiteY27" fmla="*/ 1759352 h 3599726"/>
              <a:gd name="connsiteX28" fmla="*/ 1273216 w 8495911"/>
              <a:gd name="connsiteY28" fmla="*/ 1724628 h 3599726"/>
              <a:gd name="connsiteX29" fmla="*/ 1296365 w 8495911"/>
              <a:gd name="connsiteY29" fmla="*/ 1643605 h 3599726"/>
              <a:gd name="connsiteX30" fmla="*/ 1319514 w 8495911"/>
              <a:gd name="connsiteY30" fmla="*/ 1608881 h 3599726"/>
              <a:gd name="connsiteX31" fmla="*/ 1342664 w 8495911"/>
              <a:gd name="connsiteY31" fmla="*/ 1539433 h 3599726"/>
              <a:gd name="connsiteX32" fmla="*/ 1365813 w 8495911"/>
              <a:gd name="connsiteY32" fmla="*/ 1493134 h 3599726"/>
              <a:gd name="connsiteX33" fmla="*/ 1388962 w 8495911"/>
              <a:gd name="connsiteY33" fmla="*/ 1400536 h 3599726"/>
              <a:gd name="connsiteX34" fmla="*/ 1435261 w 8495911"/>
              <a:gd name="connsiteY34" fmla="*/ 1342663 h 3599726"/>
              <a:gd name="connsiteX35" fmla="*/ 1458411 w 8495911"/>
              <a:gd name="connsiteY35" fmla="*/ 1296364 h 3599726"/>
              <a:gd name="connsiteX36" fmla="*/ 1469985 w 8495911"/>
              <a:gd name="connsiteY36" fmla="*/ 1261640 h 3599726"/>
              <a:gd name="connsiteX37" fmla="*/ 1493135 w 8495911"/>
              <a:gd name="connsiteY37" fmla="*/ 1226916 h 3599726"/>
              <a:gd name="connsiteX38" fmla="*/ 1516284 w 8495911"/>
              <a:gd name="connsiteY38" fmla="*/ 1157468 h 3599726"/>
              <a:gd name="connsiteX39" fmla="*/ 1539433 w 8495911"/>
              <a:gd name="connsiteY39" fmla="*/ 1122744 h 3599726"/>
              <a:gd name="connsiteX40" fmla="*/ 1574157 w 8495911"/>
              <a:gd name="connsiteY40" fmla="*/ 1053296 h 3599726"/>
              <a:gd name="connsiteX41" fmla="*/ 1585732 w 8495911"/>
              <a:gd name="connsiteY41" fmla="*/ 1006997 h 3599726"/>
              <a:gd name="connsiteX42" fmla="*/ 1620456 w 8495911"/>
              <a:gd name="connsiteY42" fmla="*/ 925974 h 3599726"/>
              <a:gd name="connsiteX43" fmla="*/ 1643606 w 8495911"/>
              <a:gd name="connsiteY43" fmla="*/ 902825 h 3599726"/>
              <a:gd name="connsiteX44" fmla="*/ 1655180 w 8495911"/>
              <a:gd name="connsiteY44" fmla="*/ 856526 h 3599726"/>
              <a:gd name="connsiteX45" fmla="*/ 1689904 w 8495911"/>
              <a:gd name="connsiteY45" fmla="*/ 833377 h 3599726"/>
              <a:gd name="connsiteX46" fmla="*/ 1713054 w 8495911"/>
              <a:gd name="connsiteY46" fmla="*/ 763929 h 3599726"/>
              <a:gd name="connsiteX47" fmla="*/ 1736203 w 8495911"/>
              <a:gd name="connsiteY47" fmla="*/ 729205 h 3599726"/>
              <a:gd name="connsiteX48" fmla="*/ 1759352 w 8495911"/>
              <a:gd name="connsiteY48" fmla="*/ 706055 h 3599726"/>
              <a:gd name="connsiteX49" fmla="*/ 1805651 w 8495911"/>
              <a:gd name="connsiteY49" fmla="*/ 636607 h 3599726"/>
              <a:gd name="connsiteX50" fmla="*/ 1840375 w 8495911"/>
              <a:gd name="connsiteY50" fmla="*/ 555584 h 3599726"/>
              <a:gd name="connsiteX51" fmla="*/ 1851950 w 8495911"/>
              <a:gd name="connsiteY51" fmla="*/ 509286 h 3599726"/>
              <a:gd name="connsiteX52" fmla="*/ 1909823 w 8495911"/>
              <a:gd name="connsiteY52" fmla="*/ 439838 h 3599726"/>
              <a:gd name="connsiteX53" fmla="*/ 1944547 w 8495911"/>
              <a:gd name="connsiteY53" fmla="*/ 370390 h 3599726"/>
              <a:gd name="connsiteX54" fmla="*/ 1990846 w 8495911"/>
              <a:gd name="connsiteY54" fmla="*/ 312516 h 3599726"/>
              <a:gd name="connsiteX55" fmla="*/ 2013995 w 8495911"/>
              <a:gd name="connsiteY55" fmla="*/ 243068 h 3599726"/>
              <a:gd name="connsiteX56" fmla="*/ 2060294 w 8495911"/>
              <a:gd name="connsiteY56" fmla="*/ 185195 h 3599726"/>
              <a:gd name="connsiteX57" fmla="*/ 2071869 w 8495911"/>
              <a:gd name="connsiteY57" fmla="*/ 150471 h 3599726"/>
              <a:gd name="connsiteX58" fmla="*/ 2152892 w 8495911"/>
              <a:gd name="connsiteY58" fmla="*/ 34724 h 3599726"/>
              <a:gd name="connsiteX59" fmla="*/ 2245489 w 8495911"/>
              <a:gd name="connsiteY59" fmla="*/ 0 h 3599726"/>
              <a:gd name="connsiteX60" fmla="*/ 2384385 w 8495911"/>
              <a:gd name="connsiteY60" fmla="*/ 23149 h 3599726"/>
              <a:gd name="connsiteX61" fmla="*/ 2465408 w 8495911"/>
              <a:gd name="connsiteY61" fmla="*/ 57873 h 3599726"/>
              <a:gd name="connsiteX62" fmla="*/ 2511707 w 8495911"/>
              <a:gd name="connsiteY62" fmla="*/ 69448 h 3599726"/>
              <a:gd name="connsiteX63" fmla="*/ 2546431 w 8495911"/>
              <a:gd name="connsiteY63" fmla="*/ 92597 h 3599726"/>
              <a:gd name="connsiteX64" fmla="*/ 2627454 w 8495911"/>
              <a:gd name="connsiteY64" fmla="*/ 115747 h 3599726"/>
              <a:gd name="connsiteX65" fmla="*/ 2720051 w 8495911"/>
              <a:gd name="connsiteY65" fmla="*/ 162045 h 3599726"/>
              <a:gd name="connsiteX66" fmla="*/ 2870522 w 8495911"/>
              <a:gd name="connsiteY66" fmla="*/ 208344 h 3599726"/>
              <a:gd name="connsiteX67" fmla="*/ 2905246 w 8495911"/>
              <a:gd name="connsiteY67" fmla="*/ 231493 h 3599726"/>
              <a:gd name="connsiteX68" fmla="*/ 2997844 w 8495911"/>
              <a:gd name="connsiteY68" fmla="*/ 266217 h 3599726"/>
              <a:gd name="connsiteX69" fmla="*/ 3044142 w 8495911"/>
              <a:gd name="connsiteY69" fmla="*/ 277792 h 3599726"/>
              <a:gd name="connsiteX70" fmla="*/ 3148314 w 8495911"/>
              <a:gd name="connsiteY70" fmla="*/ 324091 h 3599726"/>
              <a:gd name="connsiteX71" fmla="*/ 3229337 w 8495911"/>
              <a:gd name="connsiteY71" fmla="*/ 358815 h 3599726"/>
              <a:gd name="connsiteX72" fmla="*/ 3472406 w 8495911"/>
              <a:gd name="connsiteY72" fmla="*/ 462987 h 3599726"/>
              <a:gd name="connsiteX73" fmla="*/ 3565003 w 8495911"/>
              <a:gd name="connsiteY73" fmla="*/ 497711 h 3599726"/>
              <a:gd name="connsiteX74" fmla="*/ 3669175 w 8495911"/>
              <a:gd name="connsiteY74" fmla="*/ 544010 h 3599726"/>
              <a:gd name="connsiteX75" fmla="*/ 3727049 w 8495911"/>
              <a:gd name="connsiteY75" fmla="*/ 567159 h 3599726"/>
              <a:gd name="connsiteX76" fmla="*/ 3796497 w 8495911"/>
              <a:gd name="connsiteY76" fmla="*/ 578734 h 3599726"/>
              <a:gd name="connsiteX77" fmla="*/ 4097438 w 8495911"/>
              <a:gd name="connsiteY77" fmla="*/ 706055 h 3599726"/>
              <a:gd name="connsiteX78" fmla="*/ 4190036 w 8495911"/>
              <a:gd name="connsiteY78" fmla="*/ 752354 h 3599726"/>
              <a:gd name="connsiteX79" fmla="*/ 4421530 w 8495911"/>
              <a:gd name="connsiteY79" fmla="*/ 833377 h 3599726"/>
              <a:gd name="connsiteX80" fmla="*/ 4768770 w 8495911"/>
              <a:gd name="connsiteY80" fmla="*/ 972273 h 3599726"/>
              <a:gd name="connsiteX81" fmla="*/ 4977114 w 8495911"/>
              <a:gd name="connsiteY81" fmla="*/ 1064871 h 3599726"/>
              <a:gd name="connsiteX82" fmla="*/ 5127585 w 8495911"/>
              <a:gd name="connsiteY82" fmla="*/ 1111169 h 3599726"/>
              <a:gd name="connsiteX83" fmla="*/ 5243332 w 8495911"/>
              <a:gd name="connsiteY83" fmla="*/ 1169043 h 3599726"/>
              <a:gd name="connsiteX84" fmla="*/ 5289631 w 8495911"/>
              <a:gd name="connsiteY84" fmla="*/ 1203767 h 3599726"/>
              <a:gd name="connsiteX85" fmla="*/ 5370654 w 8495911"/>
              <a:gd name="connsiteY85" fmla="*/ 1226916 h 3599726"/>
              <a:gd name="connsiteX86" fmla="*/ 5463251 w 8495911"/>
              <a:gd name="connsiteY86" fmla="*/ 1273215 h 3599726"/>
              <a:gd name="connsiteX87" fmla="*/ 5509550 w 8495911"/>
              <a:gd name="connsiteY87" fmla="*/ 1296364 h 3599726"/>
              <a:gd name="connsiteX88" fmla="*/ 5590573 w 8495911"/>
              <a:gd name="connsiteY88" fmla="*/ 1319514 h 3599726"/>
              <a:gd name="connsiteX89" fmla="*/ 5717894 w 8495911"/>
              <a:gd name="connsiteY89" fmla="*/ 1365812 h 3599726"/>
              <a:gd name="connsiteX90" fmla="*/ 5764193 w 8495911"/>
              <a:gd name="connsiteY90" fmla="*/ 1377387 h 3599726"/>
              <a:gd name="connsiteX91" fmla="*/ 5868365 w 8495911"/>
              <a:gd name="connsiteY91" fmla="*/ 1435260 h 3599726"/>
              <a:gd name="connsiteX92" fmla="*/ 5949388 w 8495911"/>
              <a:gd name="connsiteY92" fmla="*/ 1458410 h 3599726"/>
              <a:gd name="connsiteX93" fmla="*/ 5984112 w 8495911"/>
              <a:gd name="connsiteY93" fmla="*/ 1481559 h 3599726"/>
              <a:gd name="connsiteX94" fmla="*/ 6076709 w 8495911"/>
              <a:gd name="connsiteY94" fmla="*/ 1516283 h 3599726"/>
              <a:gd name="connsiteX95" fmla="*/ 6134583 w 8495911"/>
              <a:gd name="connsiteY95" fmla="*/ 1539433 h 3599726"/>
              <a:gd name="connsiteX96" fmla="*/ 6169307 w 8495911"/>
              <a:gd name="connsiteY96" fmla="*/ 1551007 h 3599726"/>
              <a:gd name="connsiteX97" fmla="*/ 6227180 w 8495911"/>
              <a:gd name="connsiteY97" fmla="*/ 1574157 h 3599726"/>
              <a:gd name="connsiteX98" fmla="*/ 6273479 w 8495911"/>
              <a:gd name="connsiteY98" fmla="*/ 1597306 h 3599726"/>
              <a:gd name="connsiteX99" fmla="*/ 6319778 w 8495911"/>
              <a:gd name="connsiteY99" fmla="*/ 1608881 h 3599726"/>
              <a:gd name="connsiteX100" fmla="*/ 6354502 w 8495911"/>
              <a:gd name="connsiteY100" fmla="*/ 1643605 h 3599726"/>
              <a:gd name="connsiteX101" fmla="*/ 6389226 w 8495911"/>
              <a:gd name="connsiteY101" fmla="*/ 1666754 h 3599726"/>
              <a:gd name="connsiteX102" fmla="*/ 6412375 w 8495911"/>
              <a:gd name="connsiteY102" fmla="*/ 1701478 h 3599726"/>
              <a:gd name="connsiteX103" fmla="*/ 6493398 w 8495911"/>
              <a:gd name="connsiteY103" fmla="*/ 1782501 h 3599726"/>
              <a:gd name="connsiteX104" fmla="*/ 6609145 w 8495911"/>
              <a:gd name="connsiteY104" fmla="*/ 1886673 h 3599726"/>
              <a:gd name="connsiteX105" fmla="*/ 6643869 w 8495911"/>
              <a:gd name="connsiteY105" fmla="*/ 1932972 h 3599726"/>
              <a:gd name="connsiteX106" fmla="*/ 6667018 w 8495911"/>
              <a:gd name="connsiteY106" fmla="*/ 1967696 h 3599726"/>
              <a:gd name="connsiteX107" fmla="*/ 6701742 w 8495911"/>
              <a:gd name="connsiteY107" fmla="*/ 1990845 h 3599726"/>
              <a:gd name="connsiteX108" fmla="*/ 6794340 w 8495911"/>
              <a:gd name="connsiteY108" fmla="*/ 2060293 h 3599726"/>
              <a:gd name="connsiteX109" fmla="*/ 6898512 w 8495911"/>
              <a:gd name="connsiteY109" fmla="*/ 2141316 h 3599726"/>
              <a:gd name="connsiteX110" fmla="*/ 6956385 w 8495911"/>
              <a:gd name="connsiteY110" fmla="*/ 2187615 h 3599726"/>
              <a:gd name="connsiteX111" fmla="*/ 6991109 w 8495911"/>
              <a:gd name="connsiteY111" fmla="*/ 2222339 h 3599726"/>
              <a:gd name="connsiteX112" fmla="*/ 7130006 w 8495911"/>
              <a:gd name="connsiteY112" fmla="*/ 2303362 h 3599726"/>
              <a:gd name="connsiteX113" fmla="*/ 7268902 w 8495911"/>
              <a:gd name="connsiteY113" fmla="*/ 2395959 h 3599726"/>
              <a:gd name="connsiteX114" fmla="*/ 7338350 w 8495911"/>
              <a:gd name="connsiteY114" fmla="*/ 2442258 h 3599726"/>
              <a:gd name="connsiteX115" fmla="*/ 7396223 w 8495911"/>
              <a:gd name="connsiteY115" fmla="*/ 2465407 h 3599726"/>
              <a:gd name="connsiteX116" fmla="*/ 7442522 w 8495911"/>
              <a:gd name="connsiteY116" fmla="*/ 2500131 h 3599726"/>
              <a:gd name="connsiteX117" fmla="*/ 7477246 w 8495911"/>
              <a:gd name="connsiteY117" fmla="*/ 2523281 h 3599726"/>
              <a:gd name="connsiteX118" fmla="*/ 7500395 w 8495911"/>
              <a:gd name="connsiteY118" fmla="*/ 2558005 h 3599726"/>
              <a:gd name="connsiteX119" fmla="*/ 7604568 w 8495911"/>
              <a:gd name="connsiteY119" fmla="*/ 2639028 h 3599726"/>
              <a:gd name="connsiteX120" fmla="*/ 7650866 w 8495911"/>
              <a:gd name="connsiteY120" fmla="*/ 2673752 h 3599726"/>
              <a:gd name="connsiteX121" fmla="*/ 7708740 w 8495911"/>
              <a:gd name="connsiteY121" fmla="*/ 2731625 h 3599726"/>
              <a:gd name="connsiteX122" fmla="*/ 7801337 w 8495911"/>
              <a:gd name="connsiteY122" fmla="*/ 2789498 h 3599726"/>
              <a:gd name="connsiteX123" fmla="*/ 7859211 w 8495911"/>
              <a:gd name="connsiteY123" fmla="*/ 2847372 h 3599726"/>
              <a:gd name="connsiteX124" fmla="*/ 7905509 w 8495911"/>
              <a:gd name="connsiteY124" fmla="*/ 2882096 h 3599726"/>
              <a:gd name="connsiteX125" fmla="*/ 7951808 w 8495911"/>
              <a:gd name="connsiteY125" fmla="*/ 2928395 h 3599726"/>
              <a:gd name="connsiteX126" fmla="*/ 7998107 w 8495911"/>
              <a:gd name="connsiteY126" fmla="*/ 2974693 h 3599726"/>
              <a:gd name="connsiteX127" fmla="*/ 8067555 w 8495911"/>
              <a:gd name="connsiteY127" fmla="*/ 3067291 h 3599726"/>
              <a:gd name="connsiteX128" fmla="*/ 8137003 w 8495911"/>
              <a:gd name="connsiteY128" fmla="*/ 3136739 h 3599726"/>
              <a:gd name="connsiteX129" fmla="*/ 8206451 w 8495911"/>
              <a:gd name="connsiteY129" fmla="*/ 3206187 h 3599726"/>
              <a:gd name="connsiteX130" fmla="*/ 8310623 w 8495911"/>
              <a:gd name="connsiteY130" fmla="*/ 3356658 h 3599726"/>
              <a:gd name="connsiteX131" fmla="*/ 8356922 w 8495911"/>
              <a:gd name="connsiteY131" fmla="*/ 3402957 h 3599726"/>
              <a:gd name="connsiteX132" fmla="*/ 8368497 w 8495911"/>
              <a:gd name="connsiteY132" fmla="*/ 3449255 h 3599726"/>
              <a:gd name="connsiteX133" fmla="*/ 8391646 w 8495911"/>
              <a:gd name="connsiteY133" fmla="*/ 3472405 h 3599726"/>
              <a:gd name="connsiteX134" fmla="*/ 8449519 w 8495911"/>
              <a:gd name="connsiteY134" fmla="*/ 3541853 h 3599726"/>
              <a:gd name="connsiteX135" fmla="*/ 8461094 w 8495911"/>
              <a:gd name="connsiteY135" fmla="*/ 3576577 h 3599726"/>
              <a:gd name="connsiteX136" fmla="*/ 8495818 w 8495911"/>
              <a:gd name="connsiteY136" fmla="*/ 3599726 h 35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8495911" h="3599726">
                <a:moveTo>
                  <a:pt x="0" y="3588152"/>
                </a:moveTo>
                <a:cubicBezTo>
                  <a:pt x="144940" y="3578489"/>
                  <a:pt x="133131" y="3586860"/>
                  <a:pt x="231494" y="3565002"/>
                </a:cubicBezTo>
                <a:cubicBezTo>
                  <a:pt x="247023" y="3561551"/>
                  <a:pt x="262701" y="3558459"/>
                  <a:pt x="277793" y="3553428"/>
                </a:cubicBezTo>
                <a:cubicBezTo>
                  <a:pt x="297504" y="3546858"/>
                  <a:pt x="316680" y="3538716"/>
                  <a:pt x="335666" y="3530278"/>
                </a:cubicBezTo>
                <a:cubicBezTo>
                  <a:pt x="351433" y="3523270"/>
                  <a:pt x="365596" y="3512585"/>
                  <a:pt x="381965" y="3507129"/>
                </a:cubicBezTo>
                <a:cubicBezTo>
                  <a:pt x="400629" y="3500908"/>
                  <a:pt x="420547" y="3499412"/>
                  <a:pt x="439838" y="3495554"/>
                </a:cubicBezTo>
                <a:cubicBezTo>
                  <a:pt x="474708" y="3472307"/>
                  <a:pt x="479746" y="3466876"/>
                  <a:pt x="520861" y="3449255"/>
                </a:cubicBezTo>
                <a:cubicBezTo>
                  <a:pt x="532075" y="3444449"/>
                  <a:pt x="544010" y="3441539"/>
                  <a:pt x="555585" y="3437681"/>
                </a:cubicBezTo>
                <a:cubicBezTo>
                  <a:pt x="623501" y="3369765"/>
                  <a:pt x="514985" y="3476099"/>
                  <a:pt x="625033" y="3379807"/>
                </a:cubicBezTo>
                <a:cubicBezTo>
                  <a:pt x="641458" y="3365435"/>
                  <a:pt x="653172" y="3345615"/>
                  <a:pt x="671332" y="3333509"/>
                </a:cubicBezTo>
                <a:cubicBezTo>
                  <a:pt x="688620" y="3321984"/>
                  <a:pt x="709915" y="3318076"/>
                  <a:pt x="729206" y="3310359"/>
                </a:cubicBezTo>
                <a:cubicBezTo>
                  <a:pt x="752355" y="3287210"/>
                  <a:pt x="772464" y="3260554"/>
                  <a:pt x="798654" y="3240911"/>
                </a:cubicBezTo>
                <a:cubicBezTo>
                  <a:pt x="814087" y="3229336"/>
                  <a:pt x="830434" y="3218890"/>
                  <a:pt x="844952" y="3206187"/>
                </a:cubicBezTo>
                <a:cubicBezTo>
                  <a:pt x="870267" y="3184036"/>
                  <a:pt x="898788" y="3156387"/>
                  <a:pt x="914400" y="3125164"/>
                </a:cubicBezTo>
                <a:cubicBezTo>
                  <a:pt x="922703" y="3108558"/>
                  <a:pt x="933841" y="3058977"/>
                  <a:pt x="937550" y="3044141"/>
                </a:cubicBezTo>
                <a:cubicBezTo>
                  <a:pt x="941598" y="2870086"/>
                  <a:pt x="910462" y="2639275"/>
                  <a:pt x="972274" y="2453833"/>
                </a:cubicBezTo>
                <a:cubicBezTo>
                  <a:pt x="998874" y="2374031"/>
                  <a:pt x="978168" y="2401638"/>
                  <a:pt x="1018573" y="2361235"/>
                </a:cubicBezTo>
                <a:cubicBezTo>
                  <a:pt x="1026881" y="2328000"/>
                  <a:pt x="1039204" y="2273675"/>
                  <a:pt x="1053297" y="2245488"/>
                </a:cubicBezTo>
                <a:cubicBezTo>
                  <a:pt x="1061013" y="2230055"/>
                  <a:pt x="1069649" y="2215049"/>
                  <a:pt x="1076446" y="2199190"/>
                </a:cubicBezTo>
                <a:cubicBezTo>
                  <a:pt x="1081252" y="2187975"/>
                  <a:pt x="1084669" y="2176197"/>
                  <a:pt x="1088021" y="2164465"/>
                </a:cubicBezTo>
                <a:cubicBezTo>
                  <a:pt x="1092391" y="2149169"/>
                  <a:pt x="1093329" y="2132788"/>
                  <a:pt x="1099595" y="2118167"/>
                </a:cubicBezTo>
                <a:cubicBezTo>
                  <a:pt x="1105075" y="2105381"/>
                  <a:pt x="1116524" y="2095886"/>
                  <a:pt x="1122745" y="2083443"/>
                </a:cubicBezTo>
                <a:cubicBezTo>
                  <a:pt x="1170696" y="1987540"/>
                  <a:pt x="1127420" y="2060959"/>
                  <a:pt x="1157469" y="1990845"/>
                </a:cubicBezTo>
                <a:cubicBezTo>
                  <a:pt x="1164266" y="1974986"/>
                  <a:pt x="1173821" y="1960406"/>
                  <a:pt x="1180618" y="1944547"/>
                </a:cubicBezTo>
                <a:cubicBezTo>
                  <a:pt x="1185424" y="1933332"/>
                  <a:pt x="1187387" y="1921037"/>
                  <a:pt x="1192193" y="1909822"/>
                </a:cubicBezTo>
                <a:cubicBezTo>
                  <a:pt x="1198990" y="1893963"/>
                  <a:pt x="1208934" y="1879544"/>
                  <a:pt x="1215342" y="1863524"/>
                </a:cubicBezTo>
                <a:cubicBezTo>
                  <a:pt x="1224405" y="1840868"/>
                  <a:pt x="1230776" y="1817225"/>
                  <a:pt x="1238492" y="1794076"/>
                </a:cubicBezTo>
                <a:cubicBezTo>
                  <a:pt x="1242350" y="1782501"/>
                  <a:pt x="1243298" y="1769504"/>
                  <a:pt x="1250066" y="1759352"/>
                </a:cubicBezTo>
                <a:lnTo>
                  <a:pt x="1273216" y="1724628"/>
                </a:lnTo>
                <a:cubicBezTo>
                  <a:pt x="1276926" y="1709788"/>
                  <a:pt x="1288060" y="1660214"/>
                  <a:pt x="1296365" y="1643605"/>
                </a:cubicBezTo>
                <a:cubicBezTo>
                  <a:pt x="1302586" y="1631163"/>
                  <a:pt x="1313864" y="1621593"/>
                  <a:pt x="1319514" y="1608881"/>
                </a:cubicBezTo>
                <a:cubicBezTo>
                  <a:pt x="1329424" y="1586583"/>
                  <a:pt x="1331751" y="1561259"/>
                  <a:pt x="1342664" y="1539433"/>
                </a:cubicBezTo>
                <a:cubicBezTo>
                  <a:pt x="1350380" y="1524000"/>
                  <a:pt x="1360357" y="1509503"/>
                  <a:pt x="1365813" y="1493134"/>
                </a:cubicBezTo>
                <a:cubicBezTo>
                  <a:pt x="1375874" y="1462951"/>
                  <a:pt x="1366464" y="1423033"/>
                  <a:pt x="1388962" y="1400536"/>
                </a:cubicBezTo>
                <a:cubicBezTo>
                  <a:pt x="1414314" y="1375185"/>
                  <a:pt x="1415791" y="1376735"/>
                  <a:pt x="1435261" y="1342663"/>
                </a:cubicBezTo>
                <a:cubicBezTo>
                  <a:pt x="1443822" y="1327682"/>
                  <a:pt x="1451614" y="1312224"/>
                  <a:pt x="1458411" y="1296364"/>
                </a:cubicBezTo>
                <a:cubicBezTo>
                  <a:pt x="1463217" y="1285150"/>
                  <a:pt x="1464529" y="1272553"/>
                  <a:pt x="1469985" y="1261640"/>
                </a:cubicBezTo>
                <a:cubicBezTo>
                  <a:pt x="1476206" y="1249197"/>
                  <a:pt x="1485418" y="1238491"/>
                  <a:pt x="1493135" y="1226916"/>
                </a:cubicBezTo>
                <a:cubicBezTo>
                  <a:pt x="1500851" y="1203767"/>
                  <a:pt x="1502749" y="1177771"/>
                  <a:pt x="1516284" y="1157468"/>
                </a:cubicBezTo>
                <a:cubicBezTo>
                  <a:pt x="1524000" y="1145893"/>
                  <a:pt x="1533212" y="1135186"/>
                  <a:pt x="1539433" y="1122744"/>
                </a:cubicBezTo>
                <a:cubicBezTo>
                  <a:pt x="1587354" y="1026902"/>
                  <a:pt x="1507815" y="1152810"/>
                  <a:pt x="1574157" y="1053296"/>
                </a:cubicBezTo>
                <a:cubicBezTo>
                  <a:pt x="1578015" y="1037863"/>
                  <a:pt x="1581362" y="1022293"/>
                  <a:pt x="1585732" y="1006997"/>
                </a:cubicBezTo>
                <a:cubicBezTo>
                  <a:pt x="1593448" y="979992"/>
                  <a:pt x="1605025" y="949121"/>
                  <a:pt x="1620456" y="925974"/>
                </a:cubicBezTo>
                <a:cubicBezTo>
                  <a:pt x="1626509" y="916894"/>
                  <a:pt x="1635889" y="910541"/>
                  <a:pt x="1643606" y="902825"/>
                </a:cubicBezTo>
                <a:cubicBezTo>
                  <a:pt x="1647464" y="887392"/>
                  <a:pt x="1646356" y="869762"/>
                  <a:pt x="1655180" y="856526"/>
                </a:cubicBezTo>
                <a:cubicBezTo>
                  <a:pt x="1662896" y="844951"/>
                  <a:pt x="1682531" y="845173"/>
                  <a:pt x="1689904" y="833377"/>
                </a:cubicBezTo>
                <a:cubicBezTo>
                  <a:pt x="1702837" y="812685"/>
                  <a:pt x="1699519" y="784232"/>
                  <a:pt x="1713054" y="763929"/>
                </a:cubicBezTo>
                <a:cubicBezTo>
                  <a:pt x="1720770" y="752354"/>
                  <a:pt x="1727513" y="740068"/>
                  <a:pt x="1736203" y="729205"/>
                </a:cubicBezTo>
                <a:cubicBezTo>
                  <a:pt x="1743020" y="720683"/>
                  <a:pt x="1753299" y="715135"/>
                  <a:pt x="1759352" y="706055"/>
                </a:cubicBezTo>
                <a:cubicBezTo>
                  <a:pt x="1815412" y="621966"/>
                  <a:pt x="1752574" y="689686"/>
                  <a:pt x="1805651" y="636607"/>
                </a:cubicBezTo>
                <a:cubicBezTo>
                  <a:pt x="1838882" y="503691"/>
                  <a:pt x="1792415" y="667491"/>
                  <a:pt x="1840375" y="555584"/>
                </a:cubicBezTo>
                <a:cubicBezTo>
                  <a:pt x="1846641" y="540963"/>
                  <a:pt x="1845684" y="523907"/>
                  <a:pt x="1851950" y="509286"/>
                </a:cubicBezTo>
                <a:cubicBezTo>
                  <a:pt x="1864037" y="481084"/>
                  <a:pt x="1888964" y="460697"/>
                  <a:pt x="1909823" y="439838"/>
                </a:cubicBezTo>
                <a:cubicBezTo>
                  <a:pt x="1922048" y="403163"/>
                  <a:pt x="1918905" y="402443"/>
                  <a:pt x="1944547" y="370390"/>
                </a:cubicBezTo>
                <a:cubicBezTo>
                  <a:pt x="1968599" y="340325"/>
                  <a:pt x="1973033" y="352596"/>
                  <a:pt x="1990846" y="312516"/>
                </a:cubicBezTo>
                <a:cubicBezTo>
                  <a:pt x="2000756" y="290218"/>
                  <a:pt x="1996740" y="260322"/>
                  <a:pt x="2013995" y="243068"/>
                </a:cubicBezTo>
                <a:cubicBezTo>
                  <a:pt x="2035529" y="221535"/>
                  <a:pt x="2045692" y="214400"/>
                  <a:pt x="2060294" y="185195"/>
                </a:cubicBezTo>
                <a:cubicBezTo>
                  <a:pt x="2065750" y="174282"/>
                  <a:pt x="2065944" y="161136"/>
                  <a:pt x="2071869" y="150471"/>
                </a:cubicBezTo>
                <a:cubicBezTo>
                  <a:pt x="2073282" y="147928"/>
                  <a:pt x="2140016" y="45760"/>
                  <a:pt x="2152892" y="34724"/>
                </a:cubicBezTo>
                <a:cubicBezTo>
                  <a:pt x="2177817" y="13359"/>
                  <a:pt x="2215273" y="7553"/>
                  <a:pt x="2245489" y="0"/>
                </a:cubicBezTo>
                <a:cubicBezTo>
                  <a:pt x="2320644" y="9394"/>
                  <a:pt x="2324902" y="6153"/>
                  <a:pt x="2384385" y="23149"/>
                </a:cubicBezTo>
                <a:cubicBezTo>
                  <a:pt x="2464866" y="46145"/>
                  <a:pt x="2366635" y="20833"/>
                  <a:pt x="2465408" y="57873"/>
                </a:cubicBezTo>
                <a:cubicBezTo>
                  <a:pt x="2480303" y="63459"/>
                  <a:pt x="2496274" y="65590"/>
                  <a:pt x="2511707" y="69448"/>
                </a:cubicBezTo>
                <a:cubicBezTo>
                  <a:pt x="2523282" y="77164"/>
                  <a:pt x="2533645" y="87117"/>
                  <a:pt x="2546431" y="92597"/>
                </a:cubicBezTo>
                <a:cubicBezTo>
                  <a:pt x="2701149" y="158905"/>
                  <a:pt x="2503563" y="59433"/>
                  <a:pt x="2627454" y="115747"/>
                </a:cubicBezTo>
                <a:cubicBezTo>
                  <a:pt x="2658870" y="130027"/>
                  <a:pt x="2686573" y="153675"/>
                  <a:pt x="2720051" y="162045"/>
                </a:cubicBezTo>
                <a:cubicBezTo>
                  <a:pt x="2760392" y="172130"/>
                  <a:pt x="2846670" y="192443"/>
                  <a:pt x="2870522" y="208344"/>
                </a:cubicBezTo>
                <a:cubicBezTo>
                  <a:pt x="2882097" y="216060"/>
                  <a:pt x="2892804" y="225272"/>
                  <a:pt x="2905246" y="231493"/>
                </a:cubicBezTo>
                <a:cubicBezTo>
                  <a:pt x="2921569" y="239655"/>
                  <a:pt x="2974460" y="259536"/>
                  <a:pt x="2997844" y="266217"/>
                </a:cubicBezTo>
                <a:cubicBezTo>
                  <a:pt x="3013140" y="270587"/>
                  <a:pt x="3028709" y="273934"/>
                  <a:pt x="3044142" y="277792"/>
                </a:cubicBezTo>
                <a:cubicBezTo>
                  <a:pt x="3146278" y="345882"/>
                  <a:pt x="2983035" y="241453"/>
                  <a:pt x="3148314" y="324091"/>
                </a:cubicBezTo>
                <a:cubicBezTo>
                  <a:pt x="3277783" y="388824"/>
                  <a:pt x="3127151" y="316237"/>
                  <a:pt x="3229337" y="358815"/>
                </a:cubicBezTo>
                <a:cubicBezTo>
                  <a:pt x="3310707" y="392719"/>
                  <a:pt x="3389868" y="432035"/>
                  <a:pt x="3472406" y="462987"/>
                </a:cubicBezTo>
                <a:cubicBezTo>
                  <a:pt x="3503272" y="474562"/>
                  <a:pt x="3534521" y="485160"/>
                  <a:pt x="3565003" y="497711"/>
                </a:cubicBezTo>
                <a:cubicBezTo>
                  <a:pt x="3600140" y="512179"/>
                  <a:pt x="3634248" y="529041"/>
                  <a:pt x="3669175" y="544010"/>
                </a:cubicBezTo>
                <a:cubicBezTo>
                  <a:pt x="3688272" y="552195"/>
                  <a:pt x="3707004" y="561692"/>
                  <a:pt x="3727049" y="567159"/>
                </a:cubicBezTo>
                <a:cubicBezTo>
                  <a:pt x="3749691" y="573334"/>
                  <a:pt x="3773348" y="574876"/>
                  <a:pt x="3796497" y="578734"/>
                </a:cubicBezTo>
                <a:cubicBezTo>
                  <a:pt x="4033298" y="697134"/>
                  <a:pt x="3929514" y="664074"/>
                  <a:pt x="4097438" y="706055"/>
                </a:cubicBezTo>
                <a:cubicBezTo>
                  <a:pt x="4128304" y="721488"/>
                  <a:pt x="4157916" y="739736"/>
                  <a:pt x="4190036" y="752354"/>
                </a:cubicBezTo>
                <a:cubicBezTo>
                  <a:pt x="4266129" y="782248"/>
                  <a:pt x="4346822" y="800173"/>
                  <a:pt x="4421530" y="833377"/>
                </a:cubicBezTo>
                <a:cubicBezTo>
                  <a:pt x="4657246" y="938140"/>
                  <a:pt x="4370827" y="813097"/>
                  <a:pt x="4768770" y="972273"/>
                </a:cubicBezTo>
                <a:cubicBezTo>
                  <a:pt x="4857357" y="1007708"/>
                  <a:pt x="4834204" y="1036291"/>
                  <a:pt x="4977114" y="1064871"/>
                </a:cubicBezTo>
                <a:cubicBezTo>
                  <a:pt x="5044538" y="1078355"/>
                  <a:pt x="5054728" y="1077169"/>
                  <a:pt x="5127585" y="1111169"/>
                </a:cubicBezTo>
                <a:cubicBezTo>
                  <a:pt x="5291189" y="1187518"/>
                  <a:pt x="5150862" y="1138219"/>
                  <a:pt x="5243332" y="1169043"/>
                </a:cubicBezTo>
                <a:cubicBezTo>
                  <a:pt x="5258765" y="1180618"/>
                  <a:pt x="5272881" y="1194196"/>
                  <a:pt x="5289631" y="1203767"/>
                </a:cubicBezTo>
                <a:cubicBezTo>
                  <a:pt x="5302543" y="1211145"/>
                  <a:pt x="5360636" y="1224411"/>
                  <a:pt x="5370654" y="1226916"/>
                </a:cubicBezTo>
                <a:cubicBezTo>
                  <a:pt x="5432143" y="1267908"/>
                  <a:pt x="5378307" y="1235462"/>
                  <a:pt x="5463251" y="1273215"/>
                </a:cubicBezTo>
                <a:cubicBezTo>
                  <a:pt x="5479018" y="1280223"/>
                  <a:pt x="5493334" y="1290467"/>
                  <a:pt x="5509550" y="1296364"/>
                </a:cubicBezTo>
                <a:cubicBezTo>
                  <a:pt x="5535947" y="1305963"/>
                  <a:pt x="5563926" y="1310632"/>
                  <a:pt x="5590573" y="1319514"/>
                </a:cubicBezTo>
                <a:cubicBezTo>
                  <a:pt x="5756232" y="1374734"/>
                  <a:pt x="5528755" y="1309071"/>
                  <a:pt x="5717894" y="1365812"/>
                </a:cubicBezTo>
                <a:cubicBezTo>
                  <a:pt x="5733131" y="1370383"/>
                  <a:pt x="5749298" y="1371801"/>
                  <a:pt x="5764193" y="1377387"/>
                </a:cubicBezTo>
                <a:cubicBezTo>
                  <a:pt x="5835909" y="1404280"/>
                  <a:pt x="5788792" y="1399894"/>
                  <a:pt x="5868365" y="1435260"/>
                </a:cubicBezTo>
                <a:cubicBezTo>
                  <a:pt x="5935128" y="1464933"/>
                  <a:pt x="5892955" y="1430194"/>
                  <a:pt x="5949388" y="1458410"/>
                </a:cubicBezTo>
                <a:cubicBezTo>
                  <a:pt x="5961830" y="1464631"/>
                  <a:pt x="5971670" y="1475338"/>
                  <a:pt x="5984112" y="1481559"/>
                </a:cubicBezTo>
                <a:cubicBezTo>
                  <a:pt x="6028871" y="1503939"/>
                  <a:pt x="6036627" y="1501252"/>
                  <a:pt x="6076709" y="1516283"/>
                </a:cubicBezTo>
                <a:cubicBezTo>
                  <a:pt x="6096164" y="1523578"/>
                  <a:pt x="6115128" y="1532138"/>
                  <a:pt x="6134583" y="1539433"/>
                </a:cubicBezTo>
                <a:cubicBezTo>
                  <a:pt x="6146007" y="1543717"/>
                  <a:pt x="6157883" y="1546723"/>
                  <a:pt x="6169307" y="1551007"/>
                </a:cubicBezTo>
                <a:cubicBezTo>
                  <a:pt x="6188761" y="1558302"/>
                  <a:pt x="6208194" y="1565719"/>
                  <a:pt x="6227180" y="1574157"/>
                </a:cubicBezTo>
                <a:cubicBezTo>
                  <a:pt x="6242947" y="1581165"/>
                  <a:pt x="6257323" y="1591248"/>
                  <a:pt x="6273479" y="1597306"/>
                </a:cubicBezTo>
                <a:cubicBezTo>
                  <a:pt x="6288374" y="1602892"/>
                  <a:pt x="6304345" y="1605023"/>
                  <a:pt x="6319778" y="1608881"/>
                </a:cubicBezTo>
                <a:cubicBezTo>
                  <a:pt x="6331353" y="1620456"/>
                  <a:pt x="6341927" y="1633126"/>
                  <a:pt x="6354502" y="1643605"/>
                </a:cubicBezTo>
                <a:cubicBezTo>
                  <a:pt x="6365189" y="1652511"/>
                  <a:pt x="6379389" y="1656917"/>
                  <a:pt x="6389226" y="1666754"/>
                </a:cubicBezTo>
                <a:cubicBezTo>
                  <a:pt x="6399063" y="1676591"/>
                  <a:pt x="6403069" y="1691138"/>
                  <a:pt x="6412375" y="1701478"/>
                </a:cubicBezTo>
                <a:cubicBezTo>
                  <a:pt x="6437926" y="1729868"/>
                  <a:pt x="6463573" y="1758641"/>
                  <a:pt x="6493398" y="1782501"/>
                </a:cubicBezTo>
                <a:cubicBezTo>
                  <a:pt x="6529930" y="1811727"/>
                  <a:pt x="6580895" y="1849006"/>
                  <a:pt x="6609145" y="1886673"/>
                </a:cubicBezTo>
                <a:cubicBezTo>
                  <a:pt x="6620720" y="1902106"/>
                  <a:pt x="6632656" y="1917274"/>
                  <a:pt x="6643869" y="1932972"/>
                </a:cubicBezTo>
                <a:cubicBezTo>
                  <a:pt x="6651955" y="1944292"/>
                  <a:pt x="6657181" y="1957859"/>
                  <a:pt x="6667018" y="1967696"/>
                </a:cubicBezTo>
                <a:cubicBezTo>
                  <a:pt x="6676855" y="1977533"/>
                  <a:pt x="6691273" y="1981685"/>
                  <a:pt x="6701742" y="1990845"/>
                </a:cubicBezTo>
                <a:cubicBezTo>
                  <a:pt x="6783589" y="2062461"/>
                  <a:pt x="6726871" y="2037805"/>
                  <a:pt x="6794340" y="2060293"/>
                </a:cubicBezTo>
                <a:cubicBezTo>
                  <a:pt x="6881322" y="2147275"/>
                  <a:pt x="6760060" y="2030553"/>
                  <a:pt x="6898512" y="2141316"/>
                </a:cubicBezTo>
                <a:cubicBezTo>
                  <a:pt x="6917803" y="2156749"/>
                  <a:pt x="6937793" y="2171347"/>
                  <a:pt x="6956385" y="2187615"/>
                </a:cubicBezTo>
                <a:cubicBezTo>
                  <a:pt x="6968704" y="2198394"/>
                  <a:pt x="6977489" y="2213259"/>
                  <a:pt x="6991109" y="2222339"/>
                </a:cubicBezTo>
                <a:cubicBezTo>
                  <a:pt x="7035707" y="2252071"/>
                  <a:pt x="7086390" y="2272207"/>
                  <a:pt x="7130006" y="2303362"/>
                </a:cubicBezTo>
                <a:cubicBezTo>
                  <a:pt x="7288780" y="2416772"/>
                  <a:pt x="7142274" y="2315377"/>
                  <a:pt x="7268902" y="2395959"/>
                </a:cubicBezTo>
                <a:cubicBezTo>
                  <a:pt x="7292374" y="2410896"/>
                  <a:pt x="7313925" y="2428935"/>
                  <a:pt x="7338350" y="2442258"/>
                </a:cubicBezTo>
                <a:cubicBezTo>
                  <a:pt x="7356590" y="2452207"/>
                  <a:pt x="7378061" y="2455317"/>
                  <a:pt x="7396223" y="2465407"/>
                </a:cubicBezTo>
                <a:cubicBezTo>
                  <a:pt x="7413087" y="2474776"/>
                  <a:pt x="7426824" y="2488918"/>
                  <a:pt x="7442522" y="2500131"/>
                </a:cubicBezTo>
                <a:cubicBezTo>
                  <a:pt x="7453842" y="2508217"/>
                  <a:pt x="7465671" y="2515564"/>
                  <a:pt x="7477246" y="2523281"/>
                </a:cubicBezTo>
                <a:cubicBezTo>
                  <a:pt x="7484962" y="2534856"/>
                  <a:pt x="7490102" y="2548647"/>
                  <a:pt x="7500395" y="2558005"/>
                </a:cubicBezTo>
                <a:cubicBezTo>
                  <a:pt x="7532946" y="2587596"/>
                  <a:pt x="7569700" y="2612206"/>
                  <a:pt x="7604568" y="2639028"/>
                </a:cubicBezTo>
                <a:cubicBezTo>
                  <a:pt x="7619858" y="2650790"/>
                  <a:pt x="7637225" y="2660111"/>
                  <a:pt x="7650866" y="2673752"/>
                </a:cubicBezTo>
                <a:cubicBezTo>
                  <a:pt x="7670157" y="2693043"/>
                  <a:pt x="7687436" y="2714582"/>
                  <a:pt x="7708740" y="2731625"/>
                </a:cubicBezTo>
                <a:cubicBezTo>
                  <a:pt x="7724586" y="2744302"/>
                  <a:pt x="7781258" y="2771929"/>
                  <a:pt x="7801337" y="2789498"/>
                </a:cubicBezTo>
                <a:cubicBezTo>
                  <a:pt x="7821869" y="2807463"/>
                  <a:pt x="7838820" y="2829247"/>
                  <a:pt x="7859211" y="2847372"/>
                </a:cubicBezTo>
                <a:cubicBezTo>
                  <a:pt x="7873629" y="2860188"/>
                  <a:pt x="7890991" y="2869393"/>
                  <a:pt x="7905509" y="2882096"/>
                </a:cubicBezTo>
                <a:cubicBezTo>
                  <a:pt x="7921934" y="2896468"/>
                  <a:pt x="7936375" y="2912962"/>
                  <a:pt x="7951808" y="2928395"/>
                </a:cubicBezTo>
                <a:cubicBezTo>
                  <a:pt x="7967241" y="2943828"/>
                  <a:pt x="7985012" y="2957233"/>
                  <a:pt x="7998107" y="2974693"/>
                </a:cubicBezTo>
                <a:cubicBezTo>
                  <a:pt x="8021256" y="3005559"/>
                  <a:pt x="8040273" y="3040009"/>
                  <a:pt x="8067555" y="3067291"/>
                </a:cubicBezTo>
                <a:cubicBezTo>
                  <a:pt x="8090704" y="3090440"/>
                  <a:pt x="8117360" y="3110548"/>
                  <a:pt x="8137003" y="3136739"/>
                </a:cubicBezTo>
                <a:cubicBezTo>
                  <a:pt x="8180074" y="3194167"/>
                  <a:pt x="8155676" y="3172337"/>
                  <a:pt x="8206451" y="3206187"/>
                </a:cubicBezTo>
                <a:cubicBezTo>
                  <a:pt x="8217643" y="3222975"/>
                  <a:pt x="8282735" y="3324785"/>
                  <a:pt x="8310623" y="3356658"/>
                </a:cubicBezTo>
                <a:cubicBezTo>
                  <a:pt x="8324995" y="3373083"/>
                  <a:pt x="8356922" y="3402957"/>
                  <a:pt x="8356922" y="3402957"/>
                </a:cubicBezTo>
                <a:cubicBezTo>
                  <a:pt x="8360780" y="3418390"/>
                  <a:pt x="8361383" y="3435027"/>
                  <a:pt x="8368497" y="3449255"/>
                </a:cubicBezTo>
                <a:cubicBezTo>
                  <a:pt x="8373377" y="3459016"/>
                  <a:pt x="8384660" y="3464022"/>
                  <a:pt x="8391646" y="3472405"/>
                </a:cubicBezTo>
                <a:cubicBezTo>
                  <a:pt x="8460432" y="3554948"/>
                  <a:pt x="8397165" y="3489497"/>
                  <a:pt x="8449519" y="3541853"/>
                </a:cubicBezTo>
                <a:cubicBezTo>
                  <a:pt x="8453377" y="3553428"/>
                  <a:pt x="8452467" y="3567950"/>
                  <a:pt x="8461094" y="3576577"/>
                </a:cubicBezTo>
                <a:cubicBezTo>
                  <a:pt x="8499478" y="3614961"/>
                  <a:pt x="8495818" y="3567860"/>
                  <a:pt x="8495818" y="3599726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2419109" y="2245489"/>
            <a:ext cx="7338349" cy="3530278"/>
          </a:xfrm>
          <a:custGeom>
            <a:avLst/>
            <a:gdLst>
              <a:gd name="connsiteX0" fmla="*/ 0 w 7338349"/>
              <a:gd name="connsiteY0" fmla="*/ 1469984 h 3530278"/>
              <a:gd name="connsiteX1" fmla="*/ 46299 w 7338349"/>
              <a:gd name="connsiteY1" fmla="*/ 1527858 h 3530278"/>
              <a:gd name="connsiteX2" fmla="*/ 69448 w 7338349"/>
              <a:gd name="connsiteY2" fmla="*/ 1562582 h 3530278"/>
              <a:gd name="connsiteX3" fmla="*/ 150471 w 7338349"/>
              <a:gd name="connsiteY3" fmla="*/ 1666754 h 3530278"/>
              <a:gd name="connsiteX4" fmla="*/ 173620 w 7338349"/>
              <a:gd name="connsiteY4" fmla="*/ 1701478 h 3530278"/>
              <a:gd name="connsiteX5" fmla="*/ 185195 w 7338349"/>
              <a:gd name="connsiteY5" fmla="*/ 1736202 h 3530278"/>
              <a:gd name="connsiteX6" fmla="*/ 231494 w 7338349"/>
              <a:gd name="connsiteY6" fmla="*/ 1782501 h 3530278"/>
              <a:gd name="connsiteX7" fmla="*/ 289367 w 7338349"/>
              <a:gd name="connsiteY7" fmla="*/ 1851949 h 3530278"/>
              <a:gd name="connsiteX8" fmla="*/ 335666 w 7338349"/>
              <a:gd name="connsiteY8" fmla="*/ 1921397 h 3530278"/>
              <a:gd name="connsiteX9" fmla="*/ 358815 w 7338349"/>
              <a:gd name="connsiteY9" fmla="*/ 1956121 h 3530278"/>
              <a:gd name="connsiteX10" fmla="*/ 370390 w 7338349"/>
              <a:gd name="connsiteY10" fmla="*/ 1990845 h 3530278"/>
              <a:gd name="connsiteX11" fmla="*/ 416688 w 7338349"/>
              <a:gd name="connsiteY11" fmla="*/ 2060293 h 3530278"/>
              <a:gd name="connsiteX12" fmla="*/ 428263 w 7338349"/>
              <a:gd name="connsiteY12" fmla="*/ 2095017 h 3530278"/>
              <a:gd name="connsiteX13" fmla="*/ 439838 w 7338349"/>
              <a:gd name="connsiteY13" fmla="*/ 2141316 h 3530278"/>
              <a:gd name="connsiteX14" fmla="*/ 486137 w 7338349"/>
              <a:gd name="connsiteY14" fmla="*/ 2210764 h 3530278"/>
              <a:gd name="connsiteX15" fmla="*/ 509286 w 7338349"/>
              <a:gd name="connsiteY15" fmla="*/ 2280212 h 3530278"/>
              <a:gd name="connsiteX16" fmla="*/ 532435 w 7338349"/>
              <a:gd name="connsiteY16" fmla="*/ 2314936 h 3530278"/>
              <a:gd name="connsiteX17" fmla="*/ 544010 w 7338349"/>
              <a:gd name="connsiteY17" fmla="*/ 2349660 h 3530278"/>
              <a:gd name="connsiteX18" fmla="*/ 567159 w 7338349"/>
              <a:gd name="connsiteY18" fmla="*/ 2384384 h 3530278"/>
              <a:gd name="connsiteX19" fmla="*/ 601883 w 7338349"/>
              <a:gd name="connsiteY19" fmla="*/ 2442258 h 3530278"/>
              <a:gd name="connsiteX20" fmla="*/ 648182 w 7338349"/>
              <a:gd name="connsiteY20" fmla="*/ 2511706 h 3530278"/>
              <a:gd name="connsiteX21" fmla="*/ 659757 w 7338349"/>
              <a:gd name="connsiteY21" fmla="*/ 2546430 h 3530278"/>
              <a:gd name="connsiteX22" fmla="*/ 729205 w 7338349"/>
              <a:gd name="connsiteY22" fmla="*/ 2581154 h 3530278"/>
              <a:gd name="connsiteX23" fmla="*/ 798653 w 7338349"/>
              <a:gd name="connsiteY23" fmla="*/ 2627453 h 3530278"/>
              <a:gd name="connsiteX24" fmla="*/ 844952 w 7338349"/>
              <a:gd name="connsiteY24" fmla="*/ 2615878 h 3530278"/>
              <a:gd name="connsiteX25" fmla="*/ 879676 w 7338349"/>
              <a:gd name="connsiteY25" fmla="*/ 2581154 h 3530278"/>
              <a:gd name="connsiteX26" fmla="*/ 925975 w 7338349"/>
              <a:gd name="connsiteY26" fmla="*/ 2511706 h 3530278"/>
              <a:gd name="connsiteX27" fmla="*/ 949124 w 7338349"/>
              <a:gd name="connsiteY27" fmla="*/ 2442258 h 3530278"/>
              <a:gd name="connsiteX28" fmla="*/ 960699 w 7338349"/>
              <a:gd name="connsiteY28" fmla="*/ 2407534 h 3530278"/>
              <a:gd name="connsiteX29" fmla="*/ 983848 w 7338349"/>
              <a:gd name="connsiteY29" fmla="*/ 2384384 h 3530278"/>
              <a:gd name="connsiteX30" fmla="*/ 1030147 w 7338349"/>
              <a:gd name="connsiteY30" fmla="*/ 2314936 h 3530278"/>
              <a:gd name="connsiteX31" fmla="*/ 1099595 w 7338349"/>
              <a:gd name="connsiteY31" fmla="*/ 2199189 h 3530278"/>
              <a:gd name="connsiteX32" fmla="*/ 1145894 w 7338349"/>
              <a:gd name="connsiteY32" fmla="*/ 2129741 h 3530278"/>
              <a:gd name="connsiteX33" fmla="*/ 1180618 w 7338349"/>
              <a:gd name="connsiteY33" fmla="*/ 2037144 h 3530278"/>
              <a:gd name="connsiteX34" fmla="*/ 1226916 w 7338349"/>
              <a:gd name="connsiteY34" fmla="*/ 1944546 h 3530278"/>
              <a:gd name="connsiteX35" fmla="*/ 1250066 w 7338349"/>
              <a:gd name="connsiteY35" fmla="*/ 1851949 h 3530278"/>
              <a:gd name="connsiteX36" fmla="*/ 1261640 w 7338349"/>
              <a:gd name="connsiteY36" fmla="*/ 1817225 h 3530278"/>
              <a:gd name="connsiteX37" fmla="*/ 1307939 w 7338349"/>
              <a:gd name="connsiteY37" fmla="*/ 1736202 h 3530278"/>
              <a:gd name="connsiteX38" fmla="*/ 1331088 w 7338349"/>
              <a:gd name="connsiteY38" fmla="*/ 1666754 h 3530278"/>
              <a:gd name="connsiteX39" fmla="*/ 1342663 w 7338349"/>
              <a:gd name="connsiteY39" fmla="*/ 1632030 h 3530278"/>
              <a:gd name="connsiteX40" fmla="*/ 1365813 w 7338349"/>
              <a:gd name="connsiteY40" fmla="*/ 1585731 h 3530278"/>
              <a:gd name="connsiteX41" fmla="*/ 1388962 w 7338349"/>
              <a:gd name="connsiteY41" fmla="*/ 1551007 h 3530278"/>
              <a:gd name="connsiteX42" fmla="*/ 1400537 w 7338349"/>
              <a:gd name="connsiteY42" fmla="*/ 1516283 h 3530278"/>
              <a:gd name="connsiteX43" fmla="*/ 1423686 w 7338349"/>
              <a:gd name="connsiteY43" fmla="*/ 1481559 h 3530278"/>
              <a:gd name="connsiteX44" fmla="*/ 1446835 w 7338349"/>
              <a:gd name="connsiteY44" fmla="*/ 1412111 h 3530278"/>
              <a:gd name="connsiteX45" fmla="*/ 1527858 w 7338349"/>
              <a:gd name="connsiteY45" fmla="*/ 1342663 h 3530278"/>
              <a:gd name="connsiteX46" fmla="*/ 1574157 w 7338349"/>
              <a:gd name="connsiteY46" fmla="*/ 1331088 h 3530278"/>
              <a:gd name="connsiteX47" fmla="*/ 1655180 w 7338349"/>
              <a:gd name="connsiteY47" fmla="*/ 1284789 h 3530278"/>
              <a:gd name="connsiteX48" fmla="*/ 1701478 w 7338349"/>
              <a:gd name="connsiteY48" fmla="*/ 1273215 h 3530278"/>
              <a:gd name="connsiteX49" fmla="*/ 1770926 w 7338349"/>
              <a:gd name="connsiteY49" fmla="*/ 1250065 h 3530278"/>
              <a:gd name="connsiteX50" fmla="*/ 1828800 w 7338349"/>
              <a:gd name="connsiteY50" fmla="*/ 1203767 h 3530278"/>
              <a:gd name="connsiteX51" fmla="*/ 1898248 w 7338349"/>
              <a:gd name="connsiteY51" fmla="*/ 1180617 h 3530278"/>
              <a:gd name="connsiteX52" fmla="*/ 1990845 w 7338349"/>
              <a:gd name="connsiteY52" fmla="*/ 1145893 h 3530278"/>
              <a:gd name="connsiteX53" fmla="*/ 2013995 w 7338349"/>
              <a:gd name="connsiteY53" fmla="*/ 1122744 h 3530278"/>
              <a:gd name="connsiteX54" fmla="*/ 2106592 w 7338349"/>
              <a:gd name="connsiteY54" fmla="*/ 1099595 h 3530278"/>
              <a:gd name="connsiteX55" fmla="*/ 2199190 w 7338349"/>
              <a:gd name="connsiteY55" fmla="*/ 1064870 h 3530278"/>
              <a:gd name="connsiteX56" fmla="*/ 2233914 w 7338349"/>
              <a:gd name="connsiteY56" fmla="*/ 1053296 h 3530278"/>
              <a:gd name="connsiteX57" fmla="*/ 2280213 w 7338349"/>
              <a:gd name="connsiteY57" fmla="*/ 1041721 h 3530278"/>
              <a:gd name="connsiteX58" fmla="*/ 2314937 w 7338349"/>
              <a:gd name="connsiteY58" fmla="*/ 1030146 h 3530278"/>
              <a:gd name="connsiteX59" fmla="*/ 2476982 w 7338349"/>
              <a:gd name="connsiteY59" fmla="*/ 1006997 h 3530278"/>
              <a:gd name="connsiteX60" fmla="*/ 2546430 w 7338349"/>
              <a:gd name="connsiteY60" fmla="*/ 983848 h 3530278"/>
              <a:gd name="connsiteX61" fmla="*/ 2696901 w 7338349"/>
              <a:gd name="connsiteY61" fmla="*/ 960698 h 3530278"/>
              <a:gd name="connsiteX62" fmla="*/ 2801073 w 7338349"/>
              <a:gd name="connsiteY62" fmla="*/ 937549 h 3530278"/>
              <a:gd name="connsiteX63" fmla="*/ 2847372 w 7338349"/>
              <a:gd name="connsiteY63" fmla="*/ 925974 h 3530278"/>
              <a:gd name="connsiteX64" fmla="*/ 2916820 w 7338349"/>
              <a:gd name="connsiteY64" fmla="*/ 914400 h 3530278"/>
              <a:gd name="connsiteX65" fmla="*/ 2963119 w 7338349"/>
              <a:gd name="connsiteY65" fmla="*/ 902825 h 3530278"/>
              <a:gd name="connsiteX66" fmla="*/ 2997843 w 7338349"/>
              <a:gd name="connsiteY66" fmla="*/ 891250 h 3530278"/>
              <a:gd name="connsiteX67" fmla="*/ 3090440 w 7338349"/>
              <a:gd name="connsiteY67" fmla="*/ 879676 h 3530278"/>
              <a:gd name="connsiteX68" fmla="*/ 3125164 w 7338349"/>
              <a:gd name="connsiteY68" fmla="*/ 868101 h 3530278"/>
              <a:gd name="connsiteX69" fmla="*/ 3229337 w 7338349"/>
              <a:gd name="connsiteY69" fmla="*/ 844952 h 3530278"/>
              <a:gd name="connsiteX70" fmla="*/ 3321934 w 7338349"/>
              <a:gd name="connsiteY70" fmla="*/ 833377 h 3530278"/>
              <a:gd name="connsiteX71" fmla="*/ 3437681 w 7338349"/>
              <a:gd name="connsiteY71" fmla="*/ 810227 h 3530278"/>
              <a:gd name="connsiteX72" fmla="*/ 3576577 w 7338349"/>
              <a:gd name="connsiteY72" fmla="*/ 787078 h 3530278"/>
              <a:gd name="connsiteX73" fmla="*/ 3657600 w 7338349"/>
              <a:gd name="connsiteY73" fmla="*/ 763929 h 3530278"/>
              <a:gd name="connsiteX74" fmla="*/ 3727048 w 7338349"/>
              <a:gd name="connsiteY74" fmla="*/ 752354 h 3530278"/>
              <a:gd name="connsiteX75" fmla="*/ 3889094 w 7338349"/>
              <a:gd name="connsiteY75" fmla="*/ 729205 h 3530278"/>
              <a:gd name="connsiteX76" fmla="*/ 3958542 w 7338349"/>
              <a:gd name="connsiteY76" fmla="*/ 706055 h 3530278"/>
              <a:gd name="connsiteX77" fmla="*/ 4027990 w 7338349"/>
              <a:gd name="connsiteY77" fmla="*/ 694481 h 3530278"/>
              <a:gd name="connsiteX78" fmla="*/ 4074288 w 7338349"/>
              <a:gd name="connsiteY78" fmla="*/ 682906 h 3530278"/>
              <a:gd name="connsiteX79" fmla="*/ 4143737 w 7338349"/>
              <a:gd name="connsiteY79" fmla="*/ 671331 h 3530278"/>
              <a:gd name="connsiteX80" fmla="*/ 4236334 w 7338349"/>
              <a:gd name="connsiteY80" fmla="*/ 648182 h 3530278"/>
              <a:gd name="connsiteX81" fmla="*/ 4328932 w 7338349"/>
              <a:gd name="connsiteY81" fmla="*/ 625033 h 3530278"/>
              <a:gd name="connsiteX82" fmla="*/ 4433104 w 7338349"/>
              <a:gd name="connsiteY82" fmla="*/ 590308 h 3530278"/>
              <a:gd name="connsiteX83" fmla="*/ 4514126 w 7338349"/>
              <a:gd name="connsiteY83" fmla="*/ 555584 h 3530278"/>
              <a:gd name="connsiteX84" fmla="*/ 4560425 w 7338349"/>
              <a:gd name="connsiteY84" fmla="*/ 544010 h 3530278"/>
              <a:gd name="connsiteX85" fmla="*/ 4641448 w 7338349"/>
              <a:gd name="connsiteY85" fmla="*/ 509286 h 3530278"/>
              <a:gd name="connsiteX86" fmla="*/ 4676172 w 7338349"/>
              <a:gd name="connsiteY86" fmla="*/ 486136 h 3530278"/>
              <a:gd name="connsiteX87" fmla="*/ 4768769 w 7338349"/>
              <a:gd name="connsiteY87" fmla="*/ 451412 h 3530278"/>
              <a:gd name="connsiteX88" fmla="*/ 4815068 w 7338349"/>
              <a:gd name="connsiteY88" fmla="*/ 428263 h 3530278"/>
              <a:gd name="connsiteX89" fmla="*/ 4849792 w 7338349"/>
              <a:gd name="connsiteY89" fmla="*/ 416688 h 3530278"/>
              <a:gd name="connsiteX90" fmla="*/ 4930815 w 7338349"/>
              <a:gd name="connsiteY90" fmla="*/ 381964 h 3530278"/>
              <a:gd name="connsiteX91" fmla="*/ 4965539 w 7338349"/>
              <a:gd name="connsiteY91" fmla="*/ 347240 h 3530278"/>
              <a:gd name="connsiteX92" fmla="*/ 5000263 w 7338349"/>
              <a:gd name="connsiteY92" fmla="*/ 335665 h 3530278"/>
              <a:gd name="connsiteX93" fmla="*/ 5058137 w 7338349"/>
              <a:gd name="connsiteY93" fmla="*/ 277792 h 3530278"/>
              <a:gd name="connsiteX94" fmla="*/ 5127585 w 7338349"/>
              <a:gd name="connsiteY94" fmla="*/ 231493 h 3530278"/>
              <a:gd name="connsiteX95" fmla="*/ 5162309 w 7338349"/>
              <a:gd name="connsiteY95" fmla="*/ 208344 h 3530278"/>
              <a:gd name="connsiteX96" fmla="*/ 5231757 w 7338349"/>
              <a:gd name="connsiteY96" fmla="*/ 162045 h 3530278"/>
              <a:gd name="connsiteX97" fmla="*/ 5289630 w 7338349"/>
              <a:gd name="connsiteY97" fmla="*/ 92597 h 3530278"/>
              <a:gd name="connsiteX98" fmla="*/ 5324354 w 7338349"/>
              <a:gd name="connsiteY98" fmla="*/ 81022 h 3530278"/>
              <a:gd name="connsiteX99" fmla="*/ 5393802 w 7338349"/>
              <a:gd name="connsiteY99" fmla="*/ 34724 h 3530278"/>
              <a:gd name="connsiteX100" fmla="*/ 5428526 w 7338349"/>
              <a:gd name="connsiteY100" fmla="*/ 11574 h 3530278"/>
              <a:gd name="connsiteX101" fmla="*/ 5463250 w 7338349"/>
              <a:gd name="connsiteY101" fmla="*/ 0 h 3530278"/>
              <a:gd name="connsiteX102" fmla="*/ 5509549 w 7338349"/>
              <a:gd name="connsiteY102" fmla="*/ 57873 h 3530278"/>
              <a:gd name="connsiteX103" fmla="*/ 5590572 w 7338349"/>
              <a:gd name="connsiteY103" fmla="*/ 162045 h 3530278"/>
              <a:gd name="connsiteX104" fmla="*/ 5671595 w 7338349"/>
              <a:gd name="connsiteY104" fmla="*/ 300941 h 3530278"/>
              <a:gd name="connsiteX105" fmla="*/ 5706319 w 7338349"/>
              <a:gd name="connsiteY105" fmla="*/ 370389 h 3530278"/>
              <a:gd name="connsiteX106" fmla="*/ 5729468 w 7338349"/>
              <a:gd name="connsiteY106" fmla="*/ 393539 h 3530278"/>
              <a:gd name="connsiteX107" fmla="*/ 5752618 w 7338349"/>
              <a:gd name="connsiteY107" fmla="*/ 439838 h 3530278"/>
              <a:gd name="connsiteX108" fmla="*/ 5775767 w 7338349"/>
              <a:gd name="connsiteY108" fmla="*/ 474562 h 3530278"/>
              <a:gd name="connsiteX109" fmla="*/ 5810491 w 7338349"/>
              <a:gd name="connsiteY109" fmla="*/ 520860 h 3530278"/>
              <a:gd name="connsiteX110" fmla="*/ 5833640 w 7338349"/>
              <a:gd name="connsiteY110" fmla="*/ 578734 h 3530278"/>
              <a:gd name="connsiteX111" fmla="*/ 5903088 w 7338349"/>
              <a:gd name="connsiteY111" fmla="*/ 694481 h 3530278"/>
              <a:gd name="connsiteX112" fmla="*/ 5949387 w 7338349"/>
              <a:gd name="connsiteY112" fmla="*/ 798653 h 3530278"/>
              <a:gd name="connsiteX113" fmla="*/ 6007261 w 7338349"/>
              <a:gd name="connsiteY113" fmla="*/ 937549 h 3530278"/>
              <a:gd name="connsiteX114" fmla="*/ 6065134 w 7338349"/>
              <a:gd name="connsiteY114" fmla="*/ 1076445 h 3530278"/>
              <a:gd name="connsiteX115" fmla="*/ 6088283 w 7338349"/>
              <a:gd name="connsiteY115" fmla="*/ 1134319 h 3530278"/>
              <a:gd name="connsiteX116" fmla="*/ 6099858 w 7338349"/>
              <a:gd name="connsiteY116" fmla="*/ 1180617 h 3530278"/>
              <a:gd name="connsiteX117" fmla="*/ 6134582 w 7338349"/>
              <a:gd name="connsiteY117" fmla="*/ 1238491 h 3530278"/>
              <a:gd name="connsiteX118" fmla="*/ 6169306 w 7338349"/>
              <a:gd name="connsiteY118" fmla="*/ 1365812 h 3530278"/>
              <a:gd name="connsiteX119" fmla="*/ 6180881 w 7338349"/>
              <a:gd name="connsiteY119" fmla="*/ 1400536 h 3530278"/>
              <a:gd name="connsiteX120" fmla="*/ 6192456 w 7338349"/>
              <a:gd name="connsiteY120" fmla="*/ 1435260 h 3530278"/>
              <a:gd name="connsiteX121" fmla="*/ 6215605 w 7338349"/>
              <a:gd name="connsiteY121" fmla="*/ 1458410 h 3530278"/>
              <a:gd name="connsiteX122" fmla="*/ 6227180 w 7338349"/>
              <a:gd name="connsiteY122" fmla="*/ 1493134 h 3530278"/>
              <a:gd name="connsiteX123" fmla="*/ 6238754 w 7338349"/>
              <a:gd name="connsiteY123" fmla="*/ 1539433 h 3530278"/>
              <a:gd name="connsiteX124" fmla="*/ 6273478 w 7338349"/>
              <a:gd name="connsiteY124" fmla="*/ 1608881 h 3530278"/>
              <a:gd name="connsiteX125" fmla="*/ 6319777 w 7338349"/>
              <a:gd name="connsiteY125" fmla="*/ 1678329 h 3530278"/>
              <a:gd name="connsiteX126" fmla="*/ 6354501 w 7338349"/>
              <a:gd name="connsiteY126" fmla="*/ 1759352 h 3530278"/>
              <a:gd name="connsiteX127" fmla="*/ 6389225 w 7338349"/>
              <a:gd name="connsiteY127" fmla="*/ 1794076 h 3530278"/>
              <a:gd name="connsiteX128" fmla="*/ 6412375 w 7338349"/>
              <a:gd name="connsiteY128" fmla="*/ 1875098 h 3530278"/>
              <a:gd name="connsiteX129" fmla="*/ 6481823 w 7338349"/>
              <a:gd name="connsiteY129" fmla="*/ 2002420 h 3530278"/>
              <a:gd name="connsiteX130" fmla="*/ 6551271 w 7338349"/>
              <a:gd name="connsiteY130" fmla="*/ 2106592 h 3530278"/>
              <a:gd name="connsiteX131" fmla="*/ 6643868 w 7338349"/>
              <a:gd name="connsiteY131" fmla="*/ 2222339 h 3530278"/>
              <a:gd name="connsiteX132" fmla="*/ 6678592 w 7338349"/>
              <a:gd name="connsiteY132" fmla="*/ 2268638 h 3530278"/>
              <a:gd name="connsiteX133" fmla="*/ 6805914 w 7338349"/>
              <a:gd name="connsiteY133" fmla="*/ 2395959 h 3530278"/>
              <a:gd name="connsiteX134" fmla="*/ 6840638 w 7338349"/>
              <a:gd name="connsiteY134" fmla="*/ 2430683 h 3530278"/>
              <a:gd name="connsiteX135" fmla="*/ 6886937 w 7338349"/>
              <a:gd name="connsiteY135" fmla="*/ 2476982 h 3530278"/>
              <a:gd name="connsiteX136" fmla="*/ 6921661 w 7338349"/>
              <a:gd name="connsiteY136" fmla="*/ 2546430 h 3530278"/>
              <a:gd name="connsiteX137" fmla="*/ 6944810 w 7338349"/>
              <a:gd name="connsiteY137" fmla="*/ 2581154 h 3530278"/>
              <a:gd name="connsiteX138" fmla="*/ 6956385 w 7338349"/>
              <a:gd name="connsiteY138" fmla="*/ 2615878 h 3530278"/>
              <a:gd name="connsiteX139" fmla="*/ 6991109 w 7338349"/>
              <a:gd name="connsiteY139" fmla="*/ 2662177 h 3530278"/>
              <a:gd name="connsiteX140" fmla="*/ 7048982 w 7338349"/>
              <a:gd name="connsiteY140" fmla="*/ 2766349 h 3530278"/>
              <a:gd name="connsiteX141" fmla="*/ 7095281 w 7338349"/>
              <a:gd name="connsiteY141" fmla="*/ 2835797 h 3530278"/>
              <a:gd name="connsiteX142" fmla="*/ 7141580 w 7338349"/>
              <a:gd name="connsiteY142" fmla="*/ 2939969 h 3530278"/>
              <a:gd name="connsiteX143" fmla="*/ 7176304 w 7338349"/>
              <a:gd name="connsiteY143" fmla="*/ 3055716 h 3530278"/>
              <a:gd name="connsiteX144" fmla="*/ 7199453 w 7338349"/>
              <a:gd name="connsiteY144" fmla="*/ 3090440 h 3530278"/>
              <a:gd name="connsiteX145" fmla="*/ 7211028 w 7338349"/>
              <a:gd name="connsiteY145" fmla="*/ 3125164 h 3530278"/>
              <a:gd name="connsiteX146" fmla="*/ 7234177 w 7338349"/>
              <a:gd name="connsiteY146" fmla="*/ 3217762 h 3530278"/>
              <a:gd name="connsiteX147" fmla="*/ 7280476 w 7338349"/>
              <a:gd name="connsiteY147" fmla="*/ 3356658 h 3530278"/>
              <a:gd name="connsiteX148" fmla="*/ 7303625 w 7338349"/>
              <a:gd name="connsiteY148" fmla="*/ 3426106 h 3530278"/>
              <a:gd name="connsiteX149" fmla="*/ 7315200 w 7338349"/>
              <a:gd name="connsiteY149" fmla="*/ 3460830 h 3530278"/>
              <a:gd name="connsiteX150" fmla="*/ 7338349 w 7338349"/>
              <a:gd name="connsiteY150" fmla="*/ 3530278 h 353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7338349" h="3530278">
                <a:moveTo>
                  <a:pt x="0" y="1469984"/>
                </a:moveTo>
                <a:cubicBezTo>
                  <a:pt x="15433" y="1489275"/>
                  <a:pt x="31476" y="1508094"/>
                  <a:pt x="46299" y="1527858"/>
                </a:cubicBezTo>
                <a:cubicBezTo>
                  <a:pt x="54646" y="1538987"/>
                  <a:pt x="60542" y="1551895"/>
                  <a:pt x="69448" y="1562582"/>
                </a:cubicBezTo>
                <a:cubicBezTo>
                  <a:pt x="160111" y="1671378"/>
                  <a:pt x="33452" y="1491226"/>
                  <a:pt x="150471" y="1666754"/>
                </a:cubicBezTo>
                <a:cubicBezTo>
                  <a:pt x="158187" y="1678329"/>
                  <a:pt x="169221" y="1688281"/>
                  <a:pt x="173620" y="1701478"/>
                </a:cubicBezTo>
                <a:cubicBezTo>
                  <a:pt x="177478" y="1713053"/>
                  <a:pt x="178103" y="1726274"/>
                  <a:pt x="185195" y="1736202"/>
                </a:cubicBezTo>
                <a:cubicBezTo>
                  <a:pt x="197881" y="1753962"/>
                  <a:pt x="219387" y="1764341"/>
                  <a:pt x="231494" y="1782501"/>
                </a:cubicBezTo>
                <a:cubicBezTo>
                  <a:pt x="314208" y="1906573"/>
                  <a:pt x="185401" y="1718279"/>
                  <a:pt x="289367" y="1851949"/>
                </a:cubicBezTo>
                <a:cubicBezTo>
                  <a:pt x="306448" y="1873910"/>
                  <a:pt x="320233" y="1898248"/>
                  <a:pt x="335666" y="1921397"/>
                </a:cubicBezTo>
                <a:cubicBezTo>
                  <a:pt x="343382" y="1932972"/>
                  <a:pt x="354416" y="1942924"/>
                  <a:pt x="358815" y="1956121"/>
                </a:cubicBezTo>
                <a:cubicBezTo>
                  <a:pt x="362673" y="1967696"/>
                  <a:pt x="364465" y="1980180"/>
                  <a:pt x="370390" y="1990845"/>
                </a:cubicBezTo>
                <a:cubicBezTo>
                  <a:pt x="383901" y="2015166"/>
                  <a:pt x="407890" y="2033899"/>
                  <a:pt x="416688" y="2060293"/>
                </a:cubicBezTo>
                <a:cubicBezTo>
                  <a:pt x="420546" y="2071868"/>
                  <a:pt x="424911" y="2083286"/>
                  <a:pt x="428263" y="2095017"/>
                </a:cubicBezTo>
                <a:cubicBezTo>
                  <a:pt x="432633" y="2110313"/>
                  <a:pt x="432724" y="2127087"/>
                  <a:pt x="439838" y="2141316"/>
                </a:cubicBezTo>
                <a:cubicBezTo>
                  <a:pt x="452281" y="2166201"/>
                  <a:pt x="486137" y="2210764"/>
                  <a:pt x="486137" y="2210764"/>
                </a:cubicBezTo>
                <a:cubicBezTo>
                  <a:pt x="493853" y="2233913"/>
                  <a:pt x="495751" y="2259909"/>
                  <a:pt x="509286" y="2280212"/>
                </a:cubicBezTo>
                <a:cubicBezTo>
                  <a:pt x="517002" y="2291787"/>
                  <a:pt x="526214" y="2302494"/>
                  <a:pt x="532435" y="2314936"/>
                </a:cubicBezTo>
                <a:cubicBezTo>
                  <a:pt x="537891" y="2325849"/>
                  <a:pt x="538554" y="2338747"/>
                  <a:pt x="544010" y="2349660"/>
                </a:cubicBezTo>
                <a:cubicBezTo>
                  <a:pt x="550231" y="2362102"/>
                  <a:pt x="560938" y="2371942"/>
                  <a:pt x="567159" y="2384384"/>
                </a:cubicBezTo>
                <a:cubicBezTo>
                  <a:pt x="597210" y="2444487"/>
                  <a:pt x="556668" y="2397041"/>
                  <a:pt x="601883" y="2442258"/>
                </a:cubicBezTo>
                <a:cubicBezTo>
                  <a:pt x="629406" y="2524823"/>
                  <a:pt x="590380" y="2425003"/>
                  <a:pt x="648182" y="2511706"/>
                </a:cubicBezTo>
                <a:cubicBezTo>
                  <a:pt x="654950" y="2521858"/>
                  <a:pt x="652135" y="2536903"/>
                  <a:pt x="659757" y="2546430"/>
                </a:cubicBezTo>
                <a:cubicBezTo>
                  <a:pt x="676075" y="2566827"/>
                  <a:pt x="706331" y="2573529"/>
                  <a:pt x="729205" y="2581154"/>
                </a:cubicBezTo>
                <a:cubicBezTo>
                  <a:pt x="750082" y="2602031"/>
                  <a:pt x="765151" y="2627453"/>
                  <a:pt x="798653" y="2627453"/>
                </a:cubicBezTo>
                <a:cubicBezTo>
                  <a:pt x="814561" y="2627453"/>
                  <a:pt x="829519" y="2619736"/>
                  <a:pt x="844952" y="2615878"/>
                </a:cubicBezTo>
                <a:cubicBezTo>
                  <a:pt x="856527" y="2604303"/>
                  <a:pt x="869626" y="2594075"/>
                  <a:pt x="879676" y="2581154"/>
                </a:cubicBezTo>
                <a:cubicBezTo>
                  <a:pt x="896757" y="2559193"/>
                  <a:pt x="925975" y="2511706"/>
                  <a:pt x="925975" y="2511706"/>
                </a:cubicBezTo>
                <a:lnTo>
                  <a:pt x="949124" y="2442258"/>
                </a:lnTo>
                <a:cubicBezTo>
                  <a:pt x="952982" y="2430683"/>
                  <a:pt x="952072" y="2416161"/>
                  <a:pt x="960699" y="2407534"/>
                </a:cubicBezTo>
                <a:lnTo>
                  <a:pt x="983848" y="2384384"/>
                </a:lnTo>
                <a:cubicBezTo>
                  <a:pt x="1005985" y="2317974"/>
                  <a:pt x="979570" y="2379964"/>
                  <a:pt x="1030147" y="2314936"/>
                </a:cubicBezTo>
                <a:cubicBezTo>
                  <a:pt x="1104803" y="2218950"/>
                  <a:pt x="1052351" y="2277927"/>
                  <a:pt x="1099595" y="2199189"/>
                </a:cubicBezTo>
                <a:cubicBezTo>
                  <a:pt x="1113909" y="2175332"/>
                  <a:pt x="1145894" y="2129741"/>
                  <a:pt x="1145894" y="2129741"/>
                </a:cubicBezTo>
                <a:cubicBezTo>
                  <a:pt x="1170953" y="2029502"/>
                  <a:pt x="1140266" y="2138023"/>
                  <a:pt x="1180618" y="2037144"/>
                </a:cubicBezTo>
                <a:cubicBezTo>
                  <a:pt x="1216086" y="1948475"/>
                  <a:pt x="1182547" y="1988917"/>
                  <a:pt x="1226916" y="1944546"/>
                </a:cubicBezTo>
                <a:cubicBezTo>
                  <a:pt x="1234633" y="1913680"/>
                  <a:pt x="1240006" y="1882132"/>
                  <a:pt x="1250066" y="1851949"/>
                </a:cubicBezTo>
                <a:cubicBezTo>
                  <a:pt x="1253924" y="1840374"/>
                  <a:pt x="1256184" y="1828138"/>
                  <a:pt x="1261640" y="1817225"/>
                </a:cubicBezTo>
                <a:cubicBezTo>
                  <a:pt x="1303406" y="1733694"/>
                  <a:pt x="1267351" y="1837674"/>
                  <a:pt x="1307939" y="1736202"/>
                </a:cubicBezTo>
                <a:cubicBezTo>
                  <a:pt x="1317001" y="1713546"/>
                  <a:pt x="1323372" y="1689903"/>
                  <a:pt x="1331088" y="1666754"/>
                </a:cubicBezTo>
                <a:cubicBezTo>
                  <a:pt x="1334946" y="1655179"/>
                  <a:pt x="1337207" y="1642943"/>
                  <a:pt x="1342663" y="1632030"/>
                </a:cubicBezTo>
                <a:cubicBezTo>
                  <a:pt x="1350380" y="1616597"/>
                  <a:pt x="1357252" y="1600712"/>
                  <a:pt x="1365813" y="1585731"/>
                </a:cubicBezTo>
                <a:cubicBezTo>
                  <a:pt x="1372715" y="1573653"/>
                  <a:pt x="1382741" y="1563449"/>
                  <a:pt x="1388962" y="1551007"/>
                </a:cubicBezTo>
                <a:cubicBezTo>
                  <a:pt x="1394418" y="1540094"/>
                  <a:pt x="1395081" y="1527196"/>
                  <a:pt x="1400537" y="1516283"/>
                </a:cubicBezTo>
                <a:cubicBezTo>
                  <a:pt x="1406758" y="1503841"/>
                  <a:pt x="1418036" y="1494271"/>
                  <a:pt x="1423686" y="1481559"/>
                </a:cubicBezTo>
                <a:cubicBezTo>
                  <a:pt x="1433596" y="1459261"/>
                  <a:pt x="1429581" y="1429365"/>
                  <a:pt x="1446835" y="1412111"/>
                </a:cubicBezTo>
                <a:cubicBezTo>
                  <a:pt x="1468400" y="1390546"/>
                  <a:pt x="1497008" y="1355884"/>
                  <a:pt x="1527858" y="1342663"/>
                </a:cubicBezTo>
                <a:cubicBezTo>
                  <a:pt x="1542480" y="1336397"/>
                  <a:pt x="1558724" y="1334946"/>
                  <a:pt x="1574157" y="1331088"/>
                </a:cubicBezTo>
                <a:cubicBezTo>
                  <a:pt x="1602939" y="1311900"/>
                  <a:pt x="1621616" y="1297375"/>
                  <a:pt x="1655180" y="1284789"/>
                </a:cubicBezTo>
                <a:cubicBezTo>
                  <a:pt x="1670075" y="1279203"/>
                  <a:pt x="1686241" y="1277786"/>
                  <a:pt x="1701478" y="1273215"/>
                </a:cubicBezTo>
                <a:cubicBezTo>
                  <a:pt x="1724850" y="1266203"/>
                  <a:pt x="1770926" y="1250065"/>
                  <a:pt x="1770926" y="1250065"/>
                </a:cubicBezTo>
                <a:cubicBezTo>
                  <a:pt x="1790167" y="1230825"/>
                  <a:pt x="1802518" y="1215448"/>
                  <a:pt x="1828800" y="1203767"/>
                </a:cubicBezTo>
                <a:cubicBezTo>
                  <a:pt x="1851098" y="1193857"/>
                  <a:pt x="1876422" y="1191530"/>
                  <a:pt x="1898248" y="1180617"/>
                </a:cubicBezTo>
                <a:cubicBezTo>
                  <a:pt x="1958775" y="1150354"/>
                  <a:pt x="1927808" y="1161653"/>
                  <a:pt x="1990845" y="1145893"/>
                </a:cubicBezTo>
                <a:cubicBezTo>
                  <a:pt x="1998562" y="1138177"/>
                  <a:pt x="2003863" y="1126797"/>
                  <a:pt x="2013995" y="1122744"/>
                </a:cubicBezTo>
                <a:cubicBezTo>
                  <a:pt x="2043535" y="1110928"/>
                  <a:pt x="2106592" y="1099595"/>
                  <a:pt x="2106592" y="1099595"/>
                </a:cubicBezTo>
                <a:cubicBezTo>
                  <a:pt x="2163752" y="1061487"/>
                  <a:pt x="2119095" y="1084893"/>
                  <a:pt x="2199190" y="1064870"/>
                </a:cubicBezTo>
                <a:cubicBezTo>
                  <a:pt x="2211026" y="1061911"/>
                  <a:pt x="2222183" y="1056648"/>
                  <a:pt x="2233914" y="1053296"/>
                </a:cubicBezTo>
                <a:cubicBezTo>
                  <a:pt x="2249210" y="1048926"/>
                  <a:pt x="2264917" y="1046091"/>
                  <a:pt x="2280213" y="1041721"/>
                </a:cubicBezTo>
                <a:cubicBezTo>
                  <a:pt x="2291944" y="1038369"/>
                  <a:pt x="2303027" y="1032793"/>
                  <a:pt x="2314937" y="1030146"/>
                </a:cubicBezTo>
                <a:cubicBezTo>
                  <a:pt x="2357839" y="1020612"/>
                  <a:pt x="2436950" y="1012001"/>
                  <a:pt x="2476982" y="1006997"/>
                </a:cubicBezTo>
                <a:cubicBezTo>
                  <a:pt x="2500131" y="999281"/>
                  <a:pt x="2522361" y="987860"/>
                  <a:pt x="2546430" y="983848"/>
                </a:cubicBezTo>
                <a:cubicBezTo>
                  <a:pt x="2642789" y="967788"/>
                  <a:pt x="2592645" y="975592"/>
                  <a:pt x="2696901" y="960698"/>
                </a:cubicBezTo>
                <a:cubicBezTo>
                  <a:pt x="2764482" y="938172"/>
                  <a:pt x="2699216" y="957921"/>
                  <a:pt x="2801073" y="937549"/>
                </a:cubicBezTo>
                <a:cubicBezTo>
                  <a:pt x="2816672" y="934429"/>
                  <a:pt x="2831773" y="929094"/>
                  <a:pt x="2847372" y="925974"/>
                </a:cubicBezTo>
                <a:cubicBezTo>
                  <a:pt x="2870385" y="921372"/>
                  <a:pt x="2893807" y="919002"/>
                  <a:pt x="2916820" y="914400"/>
                </a:cubicBezTo>
                <a:cubicBezTo>
                  <a:pt x="2932419" y="911280"/>
                  <a:pt x="2947823" y="907195"/>
                  <a:pt x="2963119" y="902825"/>
                </a:cubicBezTo>
                <a:cubicBezTo>
                  <a:pt x="2974850" y="899473"/>
                  <a:pt x="2985839" y="893433"/>
                  <a:pt x="2997843" y="891250"/>
                </a:cubicBezTo>
                <a:cubicBezTo>
                  <a:pt x="3028447" y="885686"/>
                  <a:pt x="3059574" y="883534"/>
                  <a:pt x="3090440" y="879676"/>
                </a:cubicBezTo>
                <a:cubicBezTo>
                  <a:pt x="3102015" y="875818"/>
                  <a:pt x="3113433" y="871453"/>
                  <a:pt x="3125164" y="868101"/>
                </a:cubicBezTo>
                <a:cubicBezTo>
                  <a:pt x="3152054" y="860418"/>
                  <a:pt x="3203471" y="848931"/>
                  <a:pt x="3229337" y="844952"/>
                </a:cubicBezTo>
                <a:cubicBezTo>
                  <a:pt x="3260081" y="840222"/>
                  <a:pt x="3291251" y="838491"/>
                  <a:pt x="3321934" y="833377"/>
                </a:cubicBezTo>
                <a:cubicBezTo>
                  <a:pt x="3360745" y="826908"/>
                  <a:pt x="3398870" y="816695"/>
                  <a:pt x="3437681" y="810227"/>
                </a:cubicBezTo>
                <a:cubicBezTo>
                  <a:pt x="3483980" y="802511"/>
                  <a:pt x="3531446" y="799972"/>
                  <a:pt x="3576577" y="787078"/>
                </a:cubicBezTo>
                <a:cubicBezTo>
                  <a:pt x="3603585" y="779362"/>
                  <a:pt x="3630231" y="770245"/>
                  <a:pt x="3657600" y="763929"/>
                </a:cubicBezTo>
                <a:cubicBezTo>
                  <a:pt x="3680468" y="758652"/>
                  <a:pt x="3703839" y="755835"/>
                  <a:pt x="3727048" y="752354"/>
                </a:cubicBezTo>
                <a:lnTo>
                  <a:pt x="3889094" y="729205"/>
                </a:lnTo>
                <a:cubicBezTo>
                  <a:pt x="3912243" y="721488"/>
                  <a:pt x="3934869" y="711973"/>
                  <a:pt x="3958542" y="706055"/>
                </a:cubicBezTo>
                <a:cubicBezTo>
                  <a:pt x="3981310" y="700363"/>
                  <a:pt x="4004977" y="699084"/>
                  <a:pt x="4027990" y="694481"/>
                </a:cubicBezTo>
                <a:cubicBezTo>
                  <a:pt x="4043589" y="691361"/>
                  <a:pt x="4058689" y="686026"/>
                  <a:pt x="4074288" y="682906"/>
                </a:cubicBezTo>
                <a:cubicBezTo>
                  <a:pt x="4097301" y="678303"/>
                  <a:pt x="4120789" y="676248"/>
                  <a:pt x="4143737" y="671331"/>
                </a:cubicBezTo>
                <a:cubicBezTo>
                  <a:pt x="4174846" y="664665"/>
                  <a:pt x="4205136" y="654422"/>
                  <a:pt x="4236334" y="648182"/>
                </a:cubicBezTo>
                <a:cubicBezTo>
                  <a:pt x="4306171" y="634214"/>
                  <a:pt x="4275543" y="642828"/>
                  <a:pt x="4328932" y="625033"/>
                </a:cubicBezTo>
                <a:cubicBezTo>
                  <a:pt x="4389344" y="584757"/>
                  <a:pt x="4339540" y="611100"/>
                  <a:pt x="4433104" y="590308"/>
                </a:cubicBezTo>
                <a:cubicBezTo>
                  <a:pt x="4480148" y="579854"/>
                  <a:pt x="4462642" y="574891"/>
                  <a:pt x="4514126" y="555584"/>
                </a:cubicBezTo>
                <a:cubicBezTo>
                  <a:pt x="4529021" y="549998"/>
                  <a:pt x="4544992" y="547868"/>
                  <a:pt x="4560425" y="544010"/>
                </a:cubicBezTo>
                <a:cubicBezTo>
                  <a:pt x="4647602" y="485890"/>
                  <a:pt x="4536807" y="554132"/>
                  <a:pt x="4641448" y="509286"/>
                </a:cubicBezTo>
                <a:cubicBezTo>
                  <a:pt x="4654234" y="503806"/>
                  <a:pt x="4663730" y="492357"/>
                  <a:pt x="4676172" y="486136"/>
                </a:cubicBezTo>
                <a:cubicBezTo>
                  <a:pt x="4772063" y="438190"/>
                  <a:pt x="4698661" y="481458"/>
                  <a:pt x="4768769" y="451412"/>
                </a:cubicBezTo>
                <a:cubicBezTo>
                  <a:pt x="4784628" y="444615"/>
                  <a:pt x="4799209" y="435060"/>
                  <a:pt x="4815068" y="428263"/>
                </a:cubicBezTo>
                <a:cubicBezTo>
                  <a:pt x="4826282" y="423457"/>
                  <a:pt x="4838879" y="422144"/>
                  <a:pt x="4849792" y="416688"/>
                </a:cubicBezTo>
                <a:cubicBezTo>
                  <a:pt x="4929725" y="376722"/>
                  <a:pt x="4834458" y="406054"/>
                  <a:pt x="4930815" y="381964"/>
                </a:cubicBezTo>
                <a:cubicBezTo>
                  <a:pt x="4942390" y="370389"/>
                  <a:pt x="4951919" y="356320"/>
                  <a:pt x="4965539" y="347240"/>
                </a:cubicBezTo>
                <a:cubicBezTo>
                  <a:pt x="4975691" y="340472"/>
                  <a:pt x="4990502" y="342985"/>
                  <a:pt x="5000263" y="335665"/>
                </a:cubicBezTo>
                <a:cubicBezTo>
                  <a:pt x="5022089" y="319296"/>
                  <a:pt x="5035437" y="292925"/>
                  <a:pt x="5058137" y="277792"/>
                </a:cubicBezTo>
                <a:lnTo>
                  <a:pt x="5127585" y="231493"/>
                </a:lnTo>
                <a:cubicBezTo>
                  <a:pt x="5139160" y="223777"/>
                  <a:pt x="5152472" y="218181"/>
                  <a:pt x="5162309" y="208344"/>
                </a:cubicBezTo>
                <a:cubicBezTo>
                  <a:pt x="5205660" y="164993"/>
                  <a:pt x="5181504" y="178796"/>
                  <a:pt x="5231757" y="162045"/>
                </a:cubicBezTo>
                <a:cubicBezTo>
                  <a:pt x="5248839" y="136422"/>
                  <a:pt x="5262893" y="110422"/>
                  <a:pt x="5289630" y="92597"/>
                </a:cubicBezTo>
                <a:cubicBezTo>
                  <a:pt x="5299782" y="85829"/>
                  <a:pt x="5313689" y="86947"/>
                  <a:pt x="5324354" y="81022"/>
                </a:cubicBezTo>
                <a:cubicBezTo>
                  <a:pt x="5348675" y="67511"/>
                  <a:pt x="5370653" y="50157"/>
                  <a:pt x="5393802" y="34724"/>
                </a:cubicBezTo>
                <a:cubicBezTo>
                  <a:pt x="5405377" y="27007"/>
                  <a:pt x="5415329" y="15973"/>
                  <a:pt x="5428526" y="11574"/>
                </a:cubicBezTo>
                <a:lnTo>
                  <a:pt x="5463250" y="0"/>
                </a:lnTo>
                <a:cubicBezTo>
                  <a:pt x="5530592" y="67340"/>
                  <a:pt x="5436552" y="-29724"/>
                  <a:pt x="5509549" y="57873"/>
                </a:cubicBezTo>
                <a:cubicBezTo>
                  <a:pt x="5557182" y="115033"/>
                  <a:pt x="5546691" y="74282"/>
                  <a:pt x="5590572" y="162045"/>
                </a:cubicBezTo>
                <a:cubicBezTo>
                  <a:pt x="5645498" y="271897"/>
                  <a:pt x="5616165" y="227036"/>
                  <a:pt x="5671595" y="300941"/>
                </a:cubicBezTo>
                <a:cubicBezTo>
                  <a:pt x="5683820" y="337620"/>
                  <a:pt x="5680674" y="338332"/>
                  <a:pt x="5706319" y="370389"/>
                </a:cubicBezTo>
                <a:cubicBezTo>
                  <a:pt x="5713136" y="378910"/>
                  <a:pt x="5723415" y="384459"/>
                  <a:pt x="5729468" y="393539"/>
                </a:cubicBezTo>
                <a:cubicBezTo>
                  <a:pt x="5739039" y="407896"/>
                  <a:pt x="5744057" y="424857"/>
                  <a:pt x="5752618" y="439838"/>
                </a:cubicBezTo>
                <a:cubicBezTo>
                  <a:pt x="5759520" y="451916"/>
                  <a:pt x="5767681" y="463242"/>
                  <a:pt x="5775767" y="474562"/>
                </a:cubicBezTo>
                <a:cubicBezTo>
                  <a:pt x="5786980" y="490260"/>
                  <a:pt x="5801123" y="503997"/>
                  <a:pt x="5810491" y="520860"/>
                </a:cubicBezTo>
                <a:cubicBezTo>
                  <a:pt x="5820581" y="539023"/>
                  <a:pt x="5823863" y="560401"/>
                  <a:pt x="5833640" y="578734"/>
                </a:cubicBezTo>
                <a:cubicBezTo>
                  <a:pt x="5854814" y="618435"/>
                  <a:pt x="5888859" y="651796"/>
                  <a:pt x="5903088" y="694481"/>
                </a:cubicBezTo>
                <a:cubicBezTo>
                  <a:pt x="5929162" y="772700"/>
                  <a:pt x="5895813" y="678112"/>
                  <a:pt x="5949387" y="798653"/>
                </a:cubicBezTo>
                <a:cubicBezTo>
                  <a:pt x="5969758" y="844487"/>
                  <a:pt x="5989082" y="890802"/>
                  <a:pt x="6007261" y="937549"/>
                </a:cubicBezTo>
                <a:cubicBezTo>
                  <a:pt x="6097929" y="1170695"/>
                  <a:pt x="5956563" y="837586"/>
                  <a:pt x="6065134" y="1076445"/>
                </a:cubicBezTo>
                <a:cubicBezTo>
                  <a:pt x="6073732" y="1095360"/>
                  <a:pt x="6081713" y="1114608"/>
                  <a:pt x="6088283" y="1134319"/>
                </a:cubicBezTo>
                <a:cubicBezTo>
                  <a:pt x="6093313" y="1149410"/>
                  <a:pt x="6093397" y="1166080"/>
                  <a:pt x="6099858" y="1180617"/>
                </a:cubicBezTo>
                <a:cubicBezTo>
                  <a:pt x="6108995" y="1201175"/>
                  <a:pt x="6123007" y="1219200"/>
                  <a:pt x="6134582" y="1238491"/>
                </a:cubicBezTo>
                <a:cubicBezTo>
                  <a:pt x="6150942" y="1320289"/>
                  <a:pt x="6139937" y="1277704"/>
                  <a:pt x="6169306" y="1365812"/>
                </a:cubicBezTo>
                <a:lnTo>
                  <a:pt x="6180881" y="1400536"/>
                </a:lnTo>
                <a:cubicBezTo>
                  <a:pt x="6184739" y="1412111"/>
                  <a:pt x="6183829" y="1426633"/>
                  <a:pt x="6192456" y="1435260"/>
                </a:cubicBezTo>
                <a:lnTo>
                  <a:pt x="6215605" y="1458410"/>
                </a:lnTo>
                <a:cubicBezTo>
                  <a:pt x="6219463" y="1469985"/>
                  <a:pt x="6223828" y="1481403"/>
                  <a:pt x="6227180" y="1493134"/>
                </a:cubicBezTo>
                <a:cubicBezTo>
                  <a:pt x="6231550" y="1508430"/>
                  <a:pt x="6232846" y="1524663"/>
                  <a:pt x="6238754" y="1539433"/>
                </a:cubicBezTo>
                <a:cubicBezTo>
                  <a:pt x="6248366" y="1563464"/>
                  <a:pt x="6260437" y="1586525"/>
                  <a:pt x="6273478" y="1608881"/>
                </a:cubicBezTo>
                <a:cubicBezTo>
                  <a:pt x="6287497" y="1632913"/>
                  <a:pt x="6310979" y="1651935"/>
                  <a:pt x="6319777" y="1678329"/>
                </a:cubicBezTo>
                <a:cubicBezTo>
                  <a:pt x="6329223" y="1706665"/>
                  <a:pt x="6336624" y="1734324"/>
                  <a:pt x="6354501" y="1759352"/>
                </a:cubicBezTo>
                <a:cubicBezTo>
                  <a:pt x="6364015" y="1772672"/>
                  <a:pt x="6377650" y="1782501"/>
                  <a:pt x="6389225" y="1794076"/>
                </a:cubicBezTo>
                <a:cubicBezTo>
                  <a:pt x="6395099" y="1817572"/>
                  <a:pt x="6402411" y="1851850"/>
                  <a:pt x="6412375" y="1875098"/>
                </a:cubicBezTo>
                <a:cubicBezTo>
                  <a:pt x="6426367" y="1907747"/>
                  <a:pt x="6468549" y="1981182"/>
                  <a:pt x="6481823" y="2002420"/>
                </a:cubicBezTo>
                <a:cubicBezTo>
                  <a:pt x="6503941" y="2037810"/>
                  <a:pt x="6529799" y="2070806"/>
                  <a:pt x="6551271" y="2106592"/>
                </a:cubicBezTo>
                <a:cubicBezTo>
                  <a:pt x="6614072" y="2211260"/>
                  <a:pt x="6553061" y="2120179"/>
                  <a:pt x="6643868" y="2222339"/>
                </a:cubicBezTo>
                <a:cubicBezTo>
                  <a:pt x="6656684" y="2236758"/>
                  <a:pt x="6665429" y="2254535"/>
                  <a:pt x="6678592" y="2268638"/>
                </a:cubicBezTo>
                <a:cubicBezTo>
                  <a:pt x="6719545" y="2312516"/>
                  <a:pt x="6763473" y="2353519"/>
                  <a:pt x="6805914" y="2395959"/>
                </a:cubicBezTo>
                <a:lnTo>
                  <a:pt x="6840638" y="2430683"/>
                </a:lnTo>
                <a:cubicBezTo>
                  <a:pt x="6856071" y="2446116"/>
                  <a:pt x="6874830" y="2458822"/>
                  <a:pt x="6886937" y="2476982"/>
                </a:cubicBezTo>
                <a:cubicBezTo>
                  <a:pt x="6953279" y="2576496"/>
                  <a:pt x="6873740" y="2450588"/>
                  <a:pt x="6921661" y="2546430"/>
                </a:cubicBezTo>
                <a:cubicBezTo>
                  <a:pt x="6927882" y="2558872"/>
                  <a:pt x="6938589" y="2568712"/>
                  <a:pt x="6944810" y="2581154"/>
                </a:cubicBezTo>
                <a:cubicBezTo>
                  <a:pt x="6950266" y="2592067"/>
                  <a:pt x="6950332" y="2605285"/>
                  <a:pt x="6956385" y="2615878"/>
                </a:cubicBezTo>
                <a:cubicBezTo>
                  <a:pt x="6965956" y="2632627"/>
                  <a:pt x="6980408" y="2646126"/>
                  <a:pt x="6991109" y="2662177"/>
                </a:cubicBezTo>
                <a:cubicBezTo>
                  <a:pt x="7077720" y="2792094"/>
                  <a:pt x="6982785" y="2656020"/>
                  <a:pt x="7048982" y="2766349"/>
                </a:cubicBezTo>
                <a:cubicBezTo>
                  <a:pt x="7063296" y="2790206"/>
                  <a:pt x="7084948" y="2809965"/>
                  <a:pt x="7095281" y="2835797"/>
                </a:cubicBezTo>
                <a:cubicBezTo>
                  <a:pt x="7124838" y="2909691"/>
                  <a:pt x="7109138" y="2875087"/>
                  <a:pt x="7141580" y="2939969"/>
                </a:cubicBezTo>
                <a:cubicBezTo>
                  <a:pt x="7148051" y="2965854"/>
                  <a:pt x="7165029" y="3038803"/>
                  <a:pt x="7176304" y="3055716"/>
                </a:cubicBezTo>
                <a:cubicBezTo>
                  <a:pt x="7184020" y="3067291"/>
                  <a:pt x="7193232" y="3077998"/>
                  <a:pt x="7199453" y="3090440"/>
                </a:cubicBezTo>
                <a:cubicBezTo>
                  <a:pt x="7204909" y="3101353"/>
                  <a:pt x="7207818" y="3113393"/>
                  <a:pt x="7211028" y="3125164"/>
                </a:cubicBezTo>
                <a:cubicBezTo>
                  <a:pt x="7219399" y="3155859"/>
                  <a:pt x="7224116" y="3187579"/>
                  <a:pt x="7234177" y="3217762"/>
                </a:cubicBezTo>
                <a:lnTo>
                  <a:pt x="7280476" y="3356658"/>
                </a:lnTo>
                <a:lnTo>
                  <a:pt x="7303625" y="3426106"/>
                </a:lnTo>
                <a:cubicBezTo>
                  <a:pt x="7307483" y="3437681"/>
                  <a:pt x="7312807" y="3448866"/>
                  <a:pt x="7315200" y="3460830"/>
                </a:cubicBezTo>
                <a:cubicBezTo>
                  <a:pt x="7327845" y="3524053"/>
                  <a:pt x="7312865" y="3504791"/>
                  <a:pt x="7338349" y="353027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54323" y="1713053"/>
            <a:ext cx="185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need to jump into the second space at T1</a:t>
            </a:r>
          </a:p>
        </p:txBody>
      </p:sp>
    </p:spTree>
    <p:extLst>
      <p:ext uri="{BB962C8B-B14F-4D97-AF65-F5344CB8AC3E}">
        <p14:creationId xmlns:p14="http://schemas.microsoft.com/office/powerpoint/2010/main" val="317925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0820" y="331352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185" y="4759827"/>
            <a:ext cx="731520" cy="39508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4632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88347" y="4759827"/>
            <a:ext cx="731520" cy="36535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86251" y="158578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92019" y="1592715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9263" y="1597111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6507" y="1587174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6761" y="3339948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3072" y="4750162"/>
            <a:ext cx="731520" cy="3750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56" y="3329759"/>
            <a:ext cx="731520" cy="51538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91961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05077" y="4765237"/>
            <a:ext cx="731520" cy="35994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36342" y="4749014"/>
            <a:ext cx="731520" cy="37616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10" name="Oval 109"/>
          <p:cNvSpPr/>
          <p:nvPr/>
        </p:nvSpPr>
        <p:spPr>
          <a:xfrm>
            <a:off x="115417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113" name="Oval 112"/>
          <p:cNvSpPr/>
          <p:nvPr/>
        </p:nvSpPr>
        <p:spPr>
          <a:xfrm>
            <a:off x="1849794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4" name="Oval 113"/>
          <p:cNvSpPr/>
          <p:nvPr/>
        </p:nvSpPr>
        <p:spPr>
          <a:xfrm>
            <a:off x="2565031" y="5605739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H2</a:t>
            </a:r>
          </a:p>
        </p:txBody>
      </p:sp>
      <p:sp>
        <p:nvSpPr>
          <p:cNvPr id="115" name="Oval 114"/>
          <p:cNvSpPr/>
          <p:nvPr/>
        </p:nvSpPr>
        <p:spPr>
          <a:xfrm>
            <a:off x="3252145" y="5613097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H3</a:t>
            </a:r>
          </a:p>
        </p:txBody>
      </p:sp>
      <p:sp>
        <p:nvSpPr>
          <p:cNvPr id="118" name="Oval 117"/>
          <p:cNvSpPr/>
          <p:nvPr/>
        </p:nvSpPr>
        <p:spPr>
          <a:xfrm>
            <a:off x="3932501" y="5613245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H4</a:t>
            </a:r>
          </a:p>
        </p:txBody>
      </p:sp>
      <p:sp>
        <p:nvSpPr>
          <p:cNvPr id="119" name="Oval 118"/>
          <p:cNvSpPr/>
          <p:nvPr/>
        </p:nvSpPr>
        <p:spPr>
          <a:xfrm>
            <a:off x="4619615" y="5620603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H5</a:t>
            </a:r>
          </a:p>
        </p:txBody>
      </p:sp>
      <p:sp>
        <p:nvSpPr>
          <p:cNvPr id="122" name="Oval 121"/>
          <p:cNvSpPr/>
          <p:nvPr/>
        </p:nvSpPr>
        <p:spPr>
          <a:xfrm>
            <a:off x="584589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H6</a:t>
            </a:r>
          </a:p>
        </p:txBody>
      </p:sp>
      <p:sp>
        <p:nvSpPr>
          <p:cNvPr id="123" name="Oval 122"/>
          <p:cNvSpPr/>
          <p:nvPr/>
        </p:nvSpPr>
        <p:spPr>
          <a:xfrm>
            <a:off x="6541518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H7</a:t>
            </a:r>
          </a:p>
        </p:txBody>
      </p:sp>
      <p:sp>
        <p:nvSpPr>
          <p:cNvPr id="124" name="Oval 123"/>
          <p:cNvSpPr/>
          <p:nvPr/>
        </p:nvSpPr>
        <p:spPr>
          <a:xfrm>
            <a:off x="7256755" y="5613354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H8</a:t>
            </a:r>
          </a:p>
        </p:txBody>
      </p:sp>
      <p:sp>
        <p:nvSpPr>
          <p:cNvPr id="125" name="Oval 124"/>
          <p:cNvSpPr/>
          <p:nvPr/>
        </p:nvSpPr>
        <p:spPr>
          <a:xfrm>
            <a:off x="7943869" y="5620712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H9</a:t>
            </a:r>
          </a:p>
        </p:txBody>
      </p:sp>
      <p:sp>
        <p:nvSpPr>
          <p:cNvPr id="126" name="Oval 125"/>
          <p:cNvSpPr/>
          <p:nvPr/>
        </p:nvSpPr>
        <p:spPr>
          <a:xfrm>
            <a:off x="8624225" y="5620860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H10</a:t>
            </a:r>
          </a:p>
        </p:txBody>
      </p:sp>
      <p:sp>
        <p:nvSpPr>
          <p:cNvPr id="127" name="Oval 126"/>
          <p:cNvSpPr/>
          <p:nvPr/>
        </p:nvSpPr>
        <p:spPr>
          <a:xfrm>
            <a:off x="9311339" y="5628218"/>
            <a:ext cx="623868" cy="6238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H11</a:t>
            </a:r>
          </a:p>
        </p:txBody>
      </p:sp>
      <p:cxnSp>
        <p:nvCxnSpPr>
          <p:cNvPr id="135" name="Straight Connector 134"/>
          <p:cNvCxnSpPr>
            <a:stCxn id="110" idx="0"/>
            <a:endCxn id="7" idx="2"/>
          </p:cNvCxnSpPr>
          <p:nvPr/>
        </p:nvCxnSpPr>
        <p:spPr>
          <a:xfrm flipV="1">
            <a:off x="1466108" y="5154913"/>
            <a:ext cx="350837" cy="4581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3" idx="0"/>
            <a:endCxn id="7" idx="2"/>
          </p:cNvCxnSpPr>
          <p:nvPr/>
        </p:nvCxnSpPr>
        <p:spPr>
          <a:xfrm flipH="1" flipV="1">
            <a:off x="1816945" y="5154913"/>
            <a:ext cx="344783" cy="45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3" idx="2"/>
            <a:endCxn id="114" idx="0"/>
          </p:cNvCxnSpPr>
          <p:nvPr/>
        </p:nvCxnSpPr>
        <p:spPr>
          <a:xfrm flipH="1">
            <a:off x="2876965" y="5125182"/>
            <a:ext cx="293872" cy="48055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5" idx="0"/>
            <a:endCxn id="63" idx="2"/>
          </p:cNvCxnSpPr>
          <p:nvPr/>
        </p:nvCxnSpPr>
        <p:spPr>
          <a:xfrm flipH="1" flipV="1">
            <a:off x="3170837" y="5125182"/>
            <a:ext cx="393242" cy="48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19" idx="0"/>
            <a:endCxn id="10" idx="2"/>
          </p:cNvCxnSpPr>
          <p:nvPr/>
        </p:nvCxnSpPr>
        <p:spPr>
          <a:xfrm flipH="1" flipV="1">
            <a:off x="4554107" y="5125182"/>
            <a:ext cx="377442" cy="49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2" idx="0"/>
            <a:endCxn id="27" idx="2"/>
          </p:cNvCxnSpPr>
          <p:nvPr/>
        </p:nvCxnSpPr>
        <p:spPr>
          <a:xfrm flipV="1">
            <a:off x="6157832" y="5125182"/>
            <a:ext cx="361000" cy="49553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3" idx="0"/>
            <a:endCxn id="27" idx="2"/>
          </p:cNvCxnSpPr>
          <p:nvPr/>
        </p:nvCxnSpPr>
        <p:spPr>
          <a:xfrm flipH="1" flipV="1">
            <a:off x="6518832" y="5125182"/>
            <a:ext cx="334620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5" idx="0"/>
            <a:endCxn id="70" idx="2"/>
          </p:cNvCxnSpPr>
          <p:nvPr/>
        </p:nvCxnSpPr>
        <p:spPr>
          <a:xfrm flipH="1" flipV="1">
            <a:off x="7902102" y="5125182"/>
            <a:ext cx="353701" cy="49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27" idx="0"/>
            <a:endCxn id="29" idx="2"/>
          </p:cNvCxnSpPr>
          <p:nvPr/>
        </p:nvCxnSpPr>
        <p:spPr>
          <a:xfrm flipH="1" flipV="1">
            <a:off x="9285372" y="5125182"/>
            <a:ext cx="337901" cy="50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7" idx="0"/>
            <a:endCxn id="5" idx="2"/>
          </p:cNvCxnSpPr>
          <p:nvPr/>
        </p:nvCxnSpPr>
        <p:spPr>
          <a:xfrm flipV="1">
            <a:off x="1816945" y="3828918"/>
            <a:ext cx="629635" cy="93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  <a:endCxn id="63" idx="0"/>
          </p:cNvCxnSpPr>
          <p:nvPr/>
        </p:nvCxnSpPr>
        <p:spPr>
          <a:xfrm>
            <a:off x="2446580" y="3828918"/>
            <a:ext cx="724257" cy="93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21" idx="2"/>
          </p:cNvCxnSpPr>
          <p:nvPr/>
        </p:nvCxnSpPr>
        <p:spPr>
          <a:xfrm flipV="1">
            <a:off x="2446580" y="2101178"/>
            <a:ext cx="905431" cy="12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1" idx="2"/>
            <a:endCxn id="26" idx="0"/>
          </p:cNvCxnSpPr>
          <p:nvPr/>
        </p:nvCxnSpPr>
        <p:spPr>
          <a:xfrm>
            <a:off x="3352011" y="2101178"/>
            <a:ext cx="3870510" cy="123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2" idx="2"/>
          </p:cNvCxnSpPr>
          <p:nvPr/>
        </p:nvCxnSpPr>
        <p:spPr>
          <a:xfrm flipV="1">
            <a:off x="2565031" y="2108104"/>
            <a:ext cx="2192748" cy="120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  <a:endCxn id="23" idx="2"/>
          </p:cNvCxnSpPr>
          <p:nvPr/>
        </p:nvCxnSpPr>
        <p:spPr>
          <a:xfrm flipV="1">
            <a:off x="3740392" y="2112500"/>
            <a:ext cx="2524631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24" idx="2"/>
          </p:cNvCxnSpPr>
          <p:nvPr/>
        </p:nvCxnSpPr>
        <p:spPr>
          <a:xfrm flipV="1">
            <a:off x="3740392" y="2102563"/>
            <a:ext cx="4031875" cy="122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0"/>
            <a:endCxn id="8" idx="2"/>
          </p:cNvCxnSpPr>
          <p:nvPr/>
        </p:nvCxnSpPr>
        <p:spPr>
          <a:xfrm flipV="1">
            <a:off x="1816945" y="3845148"/>
            <a:ext cx="1923447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2565031" y="3845148"/>
            <a:ext cx="1989076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3188899" y="3845148"/>
            <a:ext cx="55149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0" idx="0"/>
          </p:cNvCxnSpPr>
          <p:nvPr/>
        </p:nvCxnSpPr>
        <p:spPr>
          <a:xfrm>
            <a:off x="3740392" y="3845148"/>
            <a:ext cx="813715" cy="9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118" idx="0"/>
          </p:cNvCxnSpPr>
          <p:nvPr/>
        </p:nvCxnSpPr>
        <p:spPr>
          <a:xfrm flipH="1">
            <a:off x="4244435" y="5125182"/>
            <a:ext cx="309672" cy="48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2"/>
            <a:endCxn id="26" idx="0"/>
          </p:cNvCxnSpPr>
          <p:nvPr/>
        </p:nvCxnSpPr>
        <p:spPr>
          <a:xfrm>
            <a:off x="4757779" y="2108104"/>
            <a:ext cx="2464742" cy="123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3" idx="2"/>
            <a:endCxn id="28" idx="0"/>
          </p:cNvCxnSpPr>
          <p:nvPr/>
        </p:nvCxnSpPr>
        <p:spPr>
          <a:xfrm>
            <a:off x="6265023" y="2112500"/>
            <a:ext cx="2172993" cy="121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4" idx="2"/>
          </p:cNvCxnSpPr>
          <p:nvPr/>
        </p:nvCxnSpPr>
        <p:spPr>
          <a:xfrm>
            <a:off x="7772267" y="2102563"/>
            <a:ext cx="665677" cy="12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27" idx="0"/>
          </p:cNvCxnSpPr>
          <p:nvPr/>
        </p:nvCxnSpPr>
        <p:spPr>
          <a:xfrm flipH="1">
            <a:off x="6518832" y="3855337"/>
            <a:ext cx="703689" cy="8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2"/>
            <a:endCxn id="70" idx="0"/>
          </p:cNvCxnSpPr>
          <p:nvPr/>
        </p:nvCxnSpPr>
        <p:spPr>
          <a:xfrm>
            <a:off x="7222521" y="3855337"/>
            <a:ext cx="67958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6" idx="2"/>
            <a:endCxn id="29" idx="0"/>
          </p:cNvCxnSpPr>
          <p:nvPr/>
        </p:nvCxnSpPr>
        <p:spPr>
          <a:xfrm>
            <a:off x="7222521" y="3855337"/>
            <a:ext cx="2062851" cy="8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6630783" y="3845148"/>
            <a:ext cx="1807233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2"/>
            <a:endCxn id="70" idx="0"/>
          </p:cNvCxnSpPr>
          <p:nvPr/>
        </p:nvCxnSpPr>
        <p:spPr>
          <a:xfrm flipH="1">
            <a:off x="7902102" y="3845148"/>
            <a:ext cx="535914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29" idx="0"/>
          </p:cNvCxnSpPr>
          <p:nvPr/>
        </p:nvCxnSpPr>
        <p:spPr>
          <a:xfrm>
            <a:off x="8438016" y="3845148"/>
            <a:ext cx="847356" cy="90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124" idx="0"/>
          </p:cNvCxnSpPr>
          <p:nvPr/>
        </p:nvCxnSpPr>
        <p:spPr>
          <a:xfrm flipH="1">
            <a:off x="7568689" y="5125182"/>
            <a:ext cx="333413" cy="48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9" idx="2"/>
            <a:endCxn id="126" idx="0"/>
          </p:cNvCxnSpPr>
          <p:nvPr/>
        </p:nvCxnSpPr>
        <p:spPr>
          <a:xfrm flipH="1">
            <a:off x="8936159" y="5125182"/>
            <a:ext cx="349213" cy="49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235253" y="50808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01028" y="4069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51871" y="2882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927" y="2475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89336" y="4069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59252" y="515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48452" y="515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57110" y="4292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96" name="Straight Arrow Connector 95"/>
          <p:cNvCxnSpPr>
            <a:stCxn id="21" idx="2"/>
            <a:endCxn id="21" idx="2"/>
          </p:cNvCxnSpPr>
          <p:nvPr/>
        </p:nvCxnSpPr>
        <p:spPr>
          <a:xfrm>
            <a:off x="3352011" y="210117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0228" y="567159"/>
            <a:ext cx="259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lossless space</a:t>
            </a:r>
          </a:p>
        </p:txBody>
      </p:sp>
    </p:spTree>
    <p:extLst>
      <p:ext uri="{BB962C8B-B14F-4D97-AF65-F5344CB8AC3E}">
        <p14:creationId xmlns:p14="http://schemas.microsoft.com/office/powerpoint/2010/main" val="42843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21798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&lt;0,0&gt;</a:t>
            </a:r>
          </a:p>
        </p:txBody>
      </p:sp>
      <p:sp>
        <p:nvSpPr>
          <p:cNvPr id="215" name="Oval 214"/>
          <p:cNvSpPr/>
          <p:nvPr/>
        </p:nvSpPr>
        <p:spPr>
          <a:xfrm>
            <a:off x="17226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6" name="Oval 215"/>
          <p:cNvSpPr/>
          <p:nvPr/>
        </p:nvSpPr>
        <p:spPr>
          <a:xfrm>
            <a:off x="22560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7894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228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5" idx="0"/>
            <a:endCxn id="214" idx="2"/>
          </p:cNvCxnSpPr>
          <p:nvPr/>
        </p:nvCxnSpPr>
        <p:spPr>
          <a:xfrm rot="5400000" flipH="1" flipV="1">
            <a:off x="2065598" y="3893434"/>
            <a:ext cx="533400" cy="76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6" idx="0"/>
            <a:endCxn id="214" idx="2"/>
          </p:cNvCxnSpPr>
          <p:nvPr/>
        </p:nvCxnSpPr>
        <p:spPr>
          <a:xfrm rot="5400000" flipH="1" flipV="1">
            <a:off x="2332298" y="4160134"/>
            <a:ext cx="533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0"/>
            <a:endCxn id="214" idx="2"/>
          </p:cNvCxnSpPr>
          <p:nvPr/>
        </p:nvCxnSpPr>
        <p:spPr>
          <a:xfrm rot="16200000" flipV="1">
            <a:off x="2598998" y="4122034"/>
            <a:ext cx="533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8" idx="0"/>
            <a:endCxn id="214" idx="2"/>
          </p:cNvCxnSpPr>
          <p:nvPr/>
        </p:nvCxnSpPr>
        <p:spPr>
          <a:xfrm rot="16200000" flipV="1">
            <a:off x="2865698" y="3855334"/>
            <a:ext cx="533400" cy="838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7226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2560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789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3228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grpSp>
        <p:nvGrpSpPr>
          <p:cNvPr id="227" name="Group 108"/>
          <p:cNvGrpSpPr/>
          <p:nvPr/>
        </p:nvGrpSpPr>
        <p:grpSpPr>
          <a:xfrm>
            <a:off x="4008698" y="3474334"/>
            <a:ext cx="2057400" cy="1524000"/>
            <a:chOff x="2438400" y="3886200"/>
            <a:chExt cx="2057400" cy="1524000"/>
          </a:xfrm>
        </p:grpSpPr>
        <p:sp>
          <p:nvSpPr>
            <p:cNvPr id="228" name="Rectangle 227"/>
            <p:cNvSpPr/>
            <p:nvPr/>
          </p:nvSpPr>
          <p:spPr>
            <a:xfrm>
              <a:off x="28956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&lt;0,1&gt;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2438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718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505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038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>
              <a:stCxn id="229" idx="0"/>
              <a:endCxn id="228" idx="2"/>
            </p:cNvCxnSpPr>
            <p:nvPr/>
          </p:nvCxnSpPr>
          <p:spPr>
            <a:xfrm rot="5400000" flipH="1" flipV="1">
              <a:off x="27813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0" idx="0"/>
              <a:endCxn id="228" idx="2"/>
            </p:cNvCxnSpPr>
            <p:nvPr/>
          </p:nvCxnSpPr>
          <p:spPr>
            <a:xfrm rot="5400000" flipH="1" flipV="1">
              <a:off x="30480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31" idx="0"/>
              <a:endCxn id="228" idx="2"/>
            </p:cNvCxnSpPr>
            <p:nvPr/>
          </p:nvCxnSpPr>
          <p:spPr>
            <a:xfrm rot="16200000" flipV="1">
              <a:off x="33147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32" idx="0"/>
              <a:endCxn id="228" idx="2"/>
            </p:cNvCxnSpPr>
            <p:nvPr/>
          </p:nvCxnSpPr>
          <p:spPr>
            <a:xfrm rot="16200000" flipV="1">
              <a:off x="35814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4384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718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505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0386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66756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&lt;0,2&gt;</a:t>
            </a:r>
          </a:p>
        </p:txBody>
      </p:sp>
      <p:sp>
        <p:nvSpPr>
          <p:cNvPr id="243" name="Oval 242"/>
          <p:cNvSpPr/>
          <p:nvPr/>
        </p:nvSpPr>
        <p:spPr>
          <a:xfrm>
            <a:off x="62184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4" name="Oval 243"/>
          <p:cNvSpPr/>
          <p:nvPr/>
        </p:nvSpPr>
        <p:spPr>
          <a:xfrm>
            <a:off x="67518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2852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8186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>
            <a:stCxn id="243" idx="0"/>
            <a:endCxn id="242" idx="2"/>
          </p:cNvCxnSpPr>
          <p:nvPr/>
        </p:nvCxnSpPr>
        <p:spPr>
          <a:xfrm rot="5400000" flipH="1" flipV="1">
            <a:off x="6561398" y="3893434"/>
            <a:ext cx="533400" cy="7620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4" idx="0"/>
            <a:endCxn id="242" idx="2"/>
          </p:cNvCxnSpPr>
          <p:nvPr/>
        </p:nvCxnSpPr>
        <p:spPr>
          <a:xfrm rot="5400000" flipH="1" flipV="1">
            <a:off x="6828098" y="4160134"/>
            <a:ext cx="533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5" idx="0"/>
            <a:endCxn id="242" idx="2"/>
          </p:cNvCxnSpPr>
          <p:nvPr/>
        </p:nvCxnSpPr>
        <p:spPr>
          <a:xfrm rot="16200000" flipV="1">
            <a:off x="7094798" y="4122034"/>
            <a:ext cx="533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6" idx="0"/>
            <a:endCxn id="242" idx="2"/>
          </p:cNvCxnSpPr>
          <p:nvPr/>
        </p:nvCxnSpPr>
        <p:spPr>
          <a:xfrm rot="16200000" flipV="1">
            <a:off x="7361498" y="3855334"/>
            <a:ext cx="533400" cy="8382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218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7518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2852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8186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grpSp>
        <p:nvGrpSpPr>
          <p:cNvPr id="255" name="Group 110"/>
          <p:cNvGrpSpPr/>
          <p:nvPr/>
        </p:nvGrpSpPr>
        <p:grpSpPr>
          <a:xfrm>
            <a:off x="8504498" y="3474334"/>
            <a:ext cx="2057400" cy="1524000"/>
            <a:chOff x="6934200" y="3886200"/>
            <a:chExt cx="2057400" cy="1524000"/>
          </a:xfrm>
        </p:grpSpPr>
        <p:sp>
          <p:nvSpPr>
            <p:cNvPr id="256" name="Rectangle 255"/>
            <p:cNvSpPr/>
            <p:nvPr/>
          </p:nvSpPr>
          <p:spPr>
            <a:xfrm>
              <a:off x="73914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&lt;0,3&gt;</a:t>
              </a:r>
            </a:p>
          </p:txBody>
        </p:sp>
        <p:sp>
          <p:nvSpPr>
            <p:cNvPr id="257" name="Oval 256"/>
            <p:cNvSpPr/>
            <p:nvPr/>
          </p:nvSpPr>
          <p:spPr>
            <a:xfrm>
              <a:off x="6934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7467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010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8534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57" idx="0"/>
              <a:endCxn id="256" idx="2"/>
            </p:cNvCxnSpPr>
            <p:nvPr/>
          </p:nvCxnSpPr>
          <p:spPr>
            <a:xfrm rot="5400000" flipH="1" flipV="1">
              <a:off x="72771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58" idx="0"/>
              <a:endCxn id="256" idx="2"/>
            </p:cNvCxnSpPr>
            <p:nvPr/>
          </p:nvCxnSpPr>
          <p:spPr>
            <a:xfrm rot="5400000" flipH="1" flipV="1">
              <a:off x="75438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9" idx="0"/>
              <a:endCxn id="256" idx="2"/>
            </p:cNvCxnSpPr>
            <p:nvPr/>
          </p:nvCxnSpPr>
          <p:spPr>
            <a:xfrm rot="16200000" flipV="1">
              <a:off x="78105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60" idx="0"/>
              <a:endCxn id="256" idx="2"/>
            </p:cNvCxnSpPr>
            <p:nvPr/>
          </p:nvCxnSpPr>
          <p:spPr>
            <a:xfrm rot="16200000" flipV="1">
              <a:off x="80772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934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4676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0010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5344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sp>
        <p:nvSpPr>
          <p:cNvPr id="269" name="Rectangle 268"/>
          <p:cNvSpPr/>
          <p:nvPr/>
        </p:nvSpPr>
        <p:spPr>
          <a:xfrm>
            <a:off x="2179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&lt;1,0&gt;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4465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&lt;1,1&gt;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675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&lt;1,2&gt;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8961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&lt;1,3&gt;</a:t>
            </a:r>
          </a:p>
        </p:txBody>
      </p:sp>
      <p:cxnSp>
        <p:nvCxnSpPr>
          <p:cNvPr id="273" name="Straight Connector 272"/>
          <p:cNvCxnSpPr>
            <a:endCxn id="269" idx="2"/>
          </p:cNvCxnSpPr>
          <p:nvPr/>
        </p:nvCxnSpPr>
        <p:spPr>
          <a:xfrm rot="5400000" flipH="1" flipV="1">
            <a:off x="1303598" y="3131434"/>
            <a:ext cx="2057400" cy="76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70" idx="2"/>
          </p:cNvCxnSpPr>
          <p:nvPr/>
        </p:nvCxnSpPr>
        <p:spPr>
          <a:xfrm rot="5400000" flipH="1" flipV="1">
            <a:off x="2713298" y="2255134"/>
            <a:ext cx="2057400" cy="2514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271" idx="2"/>
          </p:cNvCxnSpPr>
          <p:nvPr/>
        </p:nvCxnSpPr>
        <p:spPr>
          <a:xfrm rot="5400000" flipH="1" flipV="1">
            <a:off x="4084898" y="1416934"/>
            <a:ext cx="2057400" cy="4191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 flipH="1" flipV="1">
            <a:off x="5494598" y="540634"/>
            <a:ext cx="2057400" cy="594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269" idx="2"/>
          </p:cNvCxnSpPr>
          <p:nvPr/>
        </p:nvCxnSpPr>
        <p:spPr>
          <a:xfrm rot="16200000" flipV="1">
            <a:off x="2446598" y="2750434"/>
            <a:ext cx="2057400" cy="1524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270" idx="2"/>
          </p:cNvCxnSpPr>
          <p:nvPr/>
        </p:nvCxnSpPr>
        <p:spPr>
          <a:xfrm rot="5400000" flipH="1" flipV="1">
            <a:off x="3856298" y="3398134"/>
            <a:ext cx="2057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271" idx="2"/>
          </p:cNvCxnSpPr>
          <p:nvPr/>
        </p:nvCxnSpPr>
        <p:spPr>
          <a:xfrm rot="5400000" flipH="1" flipV="1">
            <a:off x="5227898" y="2559934"/>
            <a:ext cx="2057400" cy="1905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2" idx="2"/>
          </p:cNvCxnSpPr>
          <p:nvPr/>
        </p:nvCxnSpPr>
        <p:spPr>
          <a:xfrm rot="5400000" flipH="1" flipV="1">
            <a:off x="6637598" y="1683634"/>
            <a:ext cx="2057400" cy="3657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269" idx="2"/>
          </p:cNvCxnSpPr>
          <p:nvPr/>
        </p:nvCxnSpPr>
        <p:spPr>
          <a:xfrm rot="16200000" flipV="1">
            <a:off x="3551498" y="1645534"/>
            <a:ext cx="2057400" cy="3733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0" idx="2"/>
          </p:cNvCxnSpPr>
          <p:nvPr/>
        </p:nvCxnSpPr>
        <p:spPr>
          <a:xfrm rot="16200000" flipV="1">
            <a:off x="4961198" y="2521834"/>
            <a:ext cx="2057400" cy="1981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271" idx="2"/>
          </p:cNvCxnSpPr>
          <p:nvPr/>
        </p:nvCxnSpPr>
        <p:spPr>
          <a:xfrm rot="16200000" flipV="1">
            <a:off x="6332798" y="3360034"/>
            <a:ext cx="2057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272" idx="2"/>
          </p:cNvCxnSpPr>
          <p:nvPr/>
        </p:nvCxnSpPr>
        <p:spPr>
          <a:xfrm rot="5400000" flipH="1" flipV="1">
            <a:off x="7742498" y="2788534"/>
            <a:ext cx="2057400" cy="1447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269" idx="2"/>
          </p:cNvCxnSpPr>
          <p:nvPr/>
        </p:nvCxnSpPr>
        <p:spPr>
          <a:xfrm rot="16200000" flipV="1">
            <a:off x="4694498" y="502534"/>
            <a:ext cx="2057400" cy="6019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270" idx="2"/>
          </p:cNvCxnSpPr>
          <p:nvPr/>
        </p:nvCxnSpPr>
        <p:spPr>
          <a:xfrm rot="16200000" flipV="1">
            <a:off x="6104198" y="1378834"/>
            <a:ext cx="2057400" cy="4267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271" idx="2"/>
          </p:cNvCxnSpPr>
          <p:nvPr/>
        </p:nvCxnSpPr>
        <p:spPr>
          <a:xfrm rot="16200000" flipV="1">
            <a:off x="7475798" y="2217034"/>
            <a:ext cx="2057400" cy="2590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72" idx="2"/>
          </p:cNvCxnSpPr>
          <p:nvPr/>
        </p:nvCxnSpPr>
        <p:spPr>
          <a:xfrm rot="16200000" flipV="1">
            <a:off x="8885498" y="3093334"/>
            <a:ext cx="2057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6464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932498" y="3398134"/>
            <a:ext cx="21336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142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8428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/>
          <p:cNvCxnSpPr>
            <a:stCxn id="215" idx="0"/>
            <a:endCxn id="269" idx="2"/>
          </p:cNvCxnSpPr>
          <p:nvPr/>
        </p:nvCxnSpPr>
        <p:spPr>
          <a:xfrm rot="5400000" flipH="1" flipV="1">
            <a:off x="1303598" y="3131434"/>
            <a:ext cx="2057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43" idx="0"/>
            <a:endCxn id="269" idx="2"/>
          </p:cNvCxnSpPr>
          <p:nvPr/>
        </p:nvCxnSpPr>
        <p:spPr>
          <a:xfrm rot="16200000" flipV="1">
            <a:off x="3551498" y="1645534"/>
            <a:ext cx="2057400" cy="3733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15" idx="0"/>
            <a:endCxn id="214" idx="2"/>
          </p:cNvCxnSpPr>
          <p:nvPr/>
        </p:nvCxnSpPr>
        <p:spPr>
          <a:xfrm rot="5400000" flipH="1" flipV="1">
            <a:off x="2065598" y="3893434"/>
            <a:ext cx="533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18" idx="0"/>
            <a:endCxn id="214" idx="2"/>
          </p:cNvCxnSpPr>
          <p:nvPr/>
        </p:nvCxnSpPr>
        <p:spPr>
          <a:xfrm rot="16200000" flipV="1">
            <a:off x="2865698" y="3855334"/>
            <a:ext cx="533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18" idx="0"/>
            <a:endCxn id="272" idx="2"/>
          </p:cNvCxnSpPr>
          <p:nvPr/>
        </p:nvCxnSpPr>
        <p:spPr>
          <a:xfrm rot="5400000" flipH="1" flipV="1">
            <a:off x="5494598" y="540634"/>
            <a:ext cx="2057400" cy="5943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46" idx="0"/>
            <a:endCxn id="272" idx="2"/>
          </p:cNvCxnSpPr>
          <p:nvPr/>
        </p:nvCxnSpPr>
        <p:spPr>
          <a:xfrm rot="5400000" flipH="1" flipV="1">
            <a:off x="7742498" y="2788534"/>
            <a:ext cx="2057400" cy="1447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46" idx="0"/>
            <a:endCxn id="242" idx="2"/>
          </p:cNvCxnSpPr>
          <p:nvPr/>
        </p:nvCxnSpPr>
        <p:spPr>
          <a:xfrm rot="16200000" flipV="1">
            <a:off x="7361498" y="3855334"/>
            <a:ext cx="533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43" idx="0"/>
            <a:endCxn id="242" idx="2"/>
          </p:cNvCxnSpPr>
          <p:nvPr/>
        </p:nvCxnSpPr>
        <p:spPr>
          <a:xfrm rot="5400000" flipH="1" flipV="1">
            <a:off x="6561398" y="3893434"/>
            <a:ext cx="533400" cy="762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69985" y="694481"/>
            <a:ext cx="87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using radix routing based on fixed dimensions can result deadlock free routing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98" y="5463251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 – 23): 00 03 23</a:t>
            </a:r>
          </a:p>
          <a:p>
            <a:r>
              <a:rPr lang="en-US" dirty="0"/>
              <a:t>(03 – 20): 03 00 20</a:t>
            </a:r>
          </a:p>
        </p:txBody>
      </p:sp>
    </p:spTree>
    <p:extLst>
      <p:ext uri="{BB962C8B-B14F-4D97-AF65-F5344CB8AC3E}">
        <p14:creationId xmlns:p14="http://schemas.microsoft.com/office/powerpoint/2010/main" val="1643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21798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&lt;0,0&gt;</a:t>
            </a:r>
          </a:p>
        </p:txBody>
      </p:sp>
      <p:sp>
        <p:nvSpPr>
          <p:cNvPr id="215" name="Oval 214"/>
          <p:cNvSpPr/>
          <p:nvPr/>
        </p:nvSpPr>
        <p:spPr>
          <a:xfrm>
            <a:off x="1722698" y="4541134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6" name="Oval 215"/>
          <p:cNvSpPr/>
          <p:nvPr/>
        </p:nvSpPr>
        <p:spPr>
          <a:xfrm>
            <a:off x="22560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7894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228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5" idx="0"/>
            <a:endCxn id="214" idx="2"/>
          </p:cNvCxnSpPr>
          <p:nvPr/>
        </p:nvCxnSpPr>
        <p:spPr>
          <a:xfrm rot="5400000" flipH="1" flipV="1">
            <a:off x="2065598" y="3893434"/>
            <a:ext cx="5334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6" idx="0"/>
            <a:endCxn id="214" idx="2"/>
          </p:cNvCxnSpPr>
          <p:nvPr/>
        </p:nvCxnSpPr>
        <p:spPr>
          <a:xfrm rot="5400000" flipH="1" flipV="1">
            <a:off x="2332298" y="4160134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7" idx="0"/>
            <a:endCxn id="214" idx="2"/>
          </p:cNvCxnSpPr>
          <p:nvPr/>
        </p:nvCxnSpPr>
        <p:spPr>
          <a:xfrm rot="16200000" flipV="1">
            <a:off x="2598998" y="4122034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8" idx="0"/>
            <a:endCxn id="214" idx="2"/>
          </p:cNvCxnSpPr>
          <p:nvPr/>
        </p:nvCxnSpPr>
        <p:spPr>
          <a:xfrm rot="16200000" flipV="1">
            <a:off x="2865698" y="3855334"/>
            <a:ext cx="533400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722697" y="45900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2560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789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3228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  <p:grpSp>
        <p:nvGrpSpPr>
          <p:cNvPr id="227" name="Group 108"/>
          <p:cNvGrpSpPr/>
          <p:nvPr/>
        </p:nvGrpSpPr>
        <p:grpSpPr>
          <a:xfrm>
            <a:off x="4008698" y="3474334"/>
            <a:ext cx="2057400" cy="1524000"/>
            <a:chOff x="2438400" y="3886200"/>
            <a:chExt cx="2057400" cy="1524000"/>
          </a:xfrm>
        </p:grpSpPr>
        <p:sp>
          <p:nvSpPr>
            <p:cNvPr id="228" name="Rectangle 227"/>
            <p:cNvSpPr/>
            <p:nvPr/>
          </p:nvSpPr>
          <p:spPr>
            <a:xfrm>
              <a:off x="28956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&lt;0,1&gt;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2438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718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505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038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>
              <a:stCxn id="229" idx="0"/>
              <a:endCxn id="228" idx="2"/>
            </p:cNvCxnSpPr>
            <p:nvPr/>
          </p:nvCxnSpPr>
          <p:spPr>
            <a:xfrm rot="5400000" flipH="1" flipV="1">
              <a:off x="27813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0" idx="0"/>
              <a:endCxn id="228" idx="2"/>
            </p:cNvCxnSpPr>
            <p:nvPr/>
          </p:nvCxnSpPr>
          <p:spPr>
            <a:xfrm rot="5400000" flipH="1" flipV="1">
              <a:off x="30480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31" idx="0"/>
              <a:endCxn id="228" idx="2"/>
            </p:cNvCxnSpPr>
            <p:nvPr/>
          </p:nvCxnSpPr>
          <p:spPr>
            <a:xfrm rot="16200000" flipV="1">
              <a:off x="33147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32" idx="0"/>
              <a:endCxn id="228" idx="2"/>
            </p:cNvCxnSpPr>
            <p:nvPr/>
          </p:nvCxnSpPr>
          <p:spPr>
            <a:xfrm rot="16200000" flipV="1">
              <a:off x="35814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4384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718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505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0386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6675698" y="3474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&lt;0,2&gt;</a:t>
            </a:r>
          </a:p>
        </p:txBody>
      </p:sp>
      <p:sp>
        <p:nvSpPr>
          <p:cNvPr id="243" name="Oval 242"/>
          <p:cNvSpPr/>
          <p:nvPr/>
        </p:nvSpPr>
        <p:spPr>
          <a:xfrm>
            <a:off x="6218498" y="4541134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4" name="Oval 243"/>
          <p:cNvSpPr/>
          <p:nvPr/>
        </p:nvSpPr>
        <p:spPr>
          <a:xfrm>
            <a:off x="67518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285298" y="4541134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818697" y="4541134"/>
            <a:ext cx="457200" cy="457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>
            <a:stCxn id="243" idx="0"/>
            <a:endCxn id="242" idx="2"/>
          </p:cNvCxnSpPr>
          <p:nvPr/>
        </p:nvCxnSpPr>
        <p:spPr>
          <a:xfrm rot="5400000" flipH="1" flipV="1">
            <a:off x="6561398" y="3893434"/>
            <a:ext cx="5334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4" idx="0"/>
            <a:endCxn id="242" idx="2"/>
          </p:cNvCxnSpPr>
          <p:nvPr/>
        </p:nvCxnSpPr>
        <p:spPr>
          <a:xfrm rot="5400000" flipH="1" flipV="1">
            <a:off x="6828098" y="4160134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45" idx="0"/>
            <a:endCxn id="242" idx="2"/>
          </p:cNvCxnSpPr>
          <p:nvPr/>
        </p:nvCxnSpPr>
        <p:spPr>
          <a:xfrm rot="16200000" flipV="1">
            <a:off x="7094798" y="4122034"/>
            <a:ext cx="5334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6" idx="0"/>
            <a:endCxn id="242" idx="2"/>
          </p:cNvCxnSpPr>
          <p:nvPr/>
        </p:nvCxnSpPr>
        <p:spPr>
          <a:xfrm flipH="1" flipV="1">
            <a:off x="7209098" y="4007734"/>
            <a:ext cx="838199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2184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67518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7285298" y="4617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7818698" y="46290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grpSp>
        <p:nvGrpSpPr>
          <p:cNvPr id="255" name="Group 110"/>
          <p:cNvGrpSpPr/>
          <p:nvPr/>
        </p:nvGrpSpPr>
        <p:grpSpPr>
          <a:xfrm>
            <a:off x="8504498" y="3474334"/>
            <a:ext cx="2057400" cy="1524000"/>
            <a:chOff x="6934200" y="3886200"/>
            <a:chExt cx="2057400" cy="1524000"/>
          </a:xfrm>
        </p:grpSpPr>
        <p:sp>
          <p:nvSpPr>
            <p:cNvPr id="256" name="Rectangle 255"/>
            <p:cNvSpPr/>
            <p:nvPr/>
          </p:nvSpPr>
          <p:spPr>
            <a:xfrm>
              <a:off x="7391400" y="3886200"/>
              <a:ext cx="1066800" cy="5334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&lt;0,3&gt;</a:t>
              </a:r>
            </a:p>
          </p:txBody>
        </p:sp>
        <p:sp>
          <p:nvSpPr>
            <p:cNvPr id="257" name="Oval 256"/>
            <p:cNvSpPr/>
            <p:nvPr/>
          </p:nvSpPr>
          <p:spPr>
            <a:xfrm>
              <a:off x="69342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8" name="Oval 257"/>
            <p:cNvSpPr/>
            <p:nvPr/>
          </p:nvSpPr>
          <p:spPr>
            <a:xfrm>
              <a:off x="74676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010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8534400" y="4953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57" idx="0"/>
              <a:endCxn id="256" idx="2"/>
            </p:cNvCxnSpPr>
            <p:nvPr/>
          </p:nvCxnSpPr>
          <p:spPr>
            <a:xfrm rot="5400000" flipH="1" flipV="1">
              <a:off x="7277100" y="4305300"/>
              <a:ext cx="533400" cy="7620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58" idx="0"/>
              <a:endCxn id="256" idx="2"/>
            </p:cNvCxnSpPr>
            <p:nvPr/>
          </p:nvCxnSpPr>
          <p:spPr>
            <a:xfrm rot="5400000" flipH="1" flipV="1">
              <a:off x="7543800" y="4572000"/>
              <a:ext cx="533400" cy="2286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59" idx="0"/>
              <a:endCxn id="256" idx="2"/>
            </p:cNvCxnSpPr>
            <p:nvPr/>
          </p:nvCxnSpPr>
          <p:spPr>
            <a:xfrm rot="16200000" flipV="1">
              <a:off x="7810500" y="4533900"/>
              <a:ext cx="533400" cy="3048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60" idx="0"/>
              <a:endCxn id="256" idx="2"/>
            </p:cNvCxnSpPr>
            <p:nvPr/>
          </p:nvCxnSpPr>
          <p:spPr>
            <a:xfrm rot="16200000" flipV="1">
              <a:off x="8077200" y="4267200"/>
              <a:ext cx="533400" cy="83820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9342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4676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8001000" y="5029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534400" y="5040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sp>
        <p:nvSpPr>
          <p:cNvPr id="269" name="Rectangle 268"/>
          <p:cNvSpPr/>
          <p:nvPr/>
        </p:nvSpPr>
        <p:spPr>
          <a:xfrm>
            <a:off x="2179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&lt;1,0&gt;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44658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&lt;1,1&gt;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675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&lt;1,2&gt;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8961698" y="1950334"/>
            <a:ext cx="1066800" cy="5334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&lt;1,3&gt;</a:t>
            </a:r>
          </a:p>
        </p:txBody>
      </p:sp>
      <p:cxnSp>
        <p:nvCxnSpPr>
          <p:cNvPr id="273" name="Straight Connector 272"/>
          <p:cNvCxnSpPr>
            <a:endCxn id="269" idx="2"/>
          </p:cNvCxnSpPr>
          <p:nvPr/>
        </p:nvCxnSpPr>
        <p:spPr>
          <a:xfrm rot="5400000" flipH="1" flipV="1">
            <a:off x="1303598" y="3131434"/>
            <a:ext cx="2057400" cy="7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70" idx="2"/>
          </p:cNvCxnSpPr>
          <p:nvPr/>
        </p:nvCxnSpPr>
        <p:spPr>
          <a:xfrm rot="5400000" flipH="1" flipV="1">
            <a:off x="2713298" y="2255134"/>
            <a:ext cx="2057400" cy="2514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271" idx="2"/>
          </p:cNvCxnSpPr>
          <p:nvPr/>
        </p:nvCxnSpPr>
        <p:spPr>
          <a:xfrm rot="5400000" flipH="1" flipV="1">
            <a:off x="4084898" y="1416934"/>
            <a:ext cx="2057400" cy="4191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 flipH="1" flipV="1">
            <a:off x="5494598" y="540634"/>
            <a:ext cx="2057400" cy="5943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269" idx="2"/>
          </p:cNvCxnSpPr>
          <p:nvPr/>
        </p:nvCxnSpPr>
        <p:spPr>
          <a:xfrm rot="16200000" flipV="1">
            <a:off x="2446598" y="2750434"/>
            <a:ext cx="2057400" cy="1524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270" idx="2"/>
          </p:cNvCxnSpPr>
          <p:nvPr/>
        </p:nvCxnSpPr>
        <p:spPr>
          <a:xfrm rot="5400000" flipH="1" flipV="1">
            <a:off x="3856298" y="3398134"/>
            <a:ext cx="2057400" cy="228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271" idx="2"/>
          </p:cNvCxnSpPr>
          <p:nvPr/>
        </p:nvCxnSpPr>
        <p:spPr>
          <a:xfrm rot="5400000" flipH="1" flipV="1">
            <a:off x="5227898" y="2559934"/>
            <a:ext cx="2057400" cy="19050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272" idx="2"/>
          </p:cNvCxnSpPr>
          <p:nvPr/>
        </p:nvCxnSpPr>
        <p:spPr>
          <a:xfrm rot="5400000" flipH="1" flipV="1">
            <a:off x="6637598" y="1683634"/>
            <a:ext cx="2057400" cy="36576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endCxn id="269" idx="2"/>
          </p:cNvCxnSpPr>
          <p:nvPr/>
        </p:nvCxnSpPr>
        <p:spPr>
          <a:xfrm rot="16200000" flipV="1">
            <a:off x="3551498" y="1645534"/>
            <a:ext cx="2057400" cy="3733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0" idx="2"/>
          </p:cNvCxnSpPr>
          <p:nvPr/>
        </p:nvCxnSpPr>
        <p:spPr>
          <a:xfrm rot="16200000" flipV="1">
            <a:off x="4961198" y="2521834"/>
            <a:ext cx="2057400" cy="1981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271" idx="2"/>
          </p:cNvCxnSpPr>
          <p:nvPr/>
        </p:nvCxnSpPr>
        <p:spPr>
          <a:xfrm rot="16200000" flipV="1">
            <a:off x="6332798" y="3360034"/>
            <a:ext cx="2057400" cy="304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269" idx="2"/>
          </p:cNvCxnSpPr>
          <p:nvPr/>
        </p:nvCxnSpPr>
        <p:spPr>
          <a:xfrm rot="16200000" flipV="1">
            <a:off x="4694498" y="502534"/>
            <a:ext cx="2057400" cy="6019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270" idx="2"/>
          </p:cNvCxnSpPr>
          <p:nvPr/>
        </p:nvCxnSpPr>
        <p:spPr>
          <a:xfrm rot="16200000" flipV="1">
            <a:off x="6104198" y="1378834"/>
            <a:ext cx="2057400" cy="4267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271" idx="2"/>
          </p:cNvCxnSpPr>
          <p:nvPr/>
        </p:nvCxnSpPr>
        <p:spPr>
          <a:xfrm rot="16200000" flipV="1">
            <a:off x="7475798" y="2217034"/>
            <a:ext cx="2057400" cy="25908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72" idx="2"/>
          </p:cNvCxnSpPr>
          <p:nvPr/>
        </p:nvCxnSpPr>
        <p:spPr>
          <a:xfrm rot="16200000" flipV="1">
            <a:off x="8885498" y="3093334"/>
            <a:ext cx="2057400" cy="83820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6464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932498" y="3398134"/>
            <a:ext cx="21336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142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8428298" y="3398134"/>
            <a:ext cx="2209800" cy="17526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9985" y="694481"/>
            <a:ext cx="87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using radix routing based on fixed dimensions can result deadlock free routing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98" y="5463251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 – 23): 00 03 23</a:t>
            </a:r>
          </a:p>
          <a:p>
            <a:r>
              <a:rPr lang="en-US" dirty="0"/>
              <a:t>(03 – 20): 03 00 20</a:t>
            </a:r>
          </a:p>
        </p:txBody>
      </p:sp>
      <p:cxnSp>
        <p:nvCxnSpPr>
          <p:cNvPr id="3" name="Straight Connector 2"/>
          <p:cNvCxnSpPr>
            <a:stCxn id="272" idx="2"/>
            <a:endCxn id="246" idx="0"/>
          </p:cNvCxnSpPr>
          <p:nvPr/>
        </p:nvCxnSpPr>
        <p:spPr>
          <a:xfrm flipH="1">
            <a:off x="8047297" y="2483734"/>
            <a:ext cx="1447801" cy="205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/>
          <p:cNvSpPr/>
          <p:nvPr/>
        </p:nvSpPr>
        <p:spPr>
          <a:xfrm>
            <a:off x="1799771" y="2249425"/>
            <a:ext cx="7871037" cy="2511267"/>
          </a:xfrm>
          <a:custGeom>
            <a:avLst/>
            <a:gdLst>
              <a:gd name="connsiteX0" fmla="*/ 0 w 7871037"/>
              <a:gd name="connsiteY0" fmla="*/ 2511261 h 2511267"/>
              <a:gd name="connsiteX1" fmla="*/ 696686 w 7871037"/>
              <a:gd name="connsiteY1" fmla="*/ 1771032 h 2511267"/>
              <a:gd name="connsiteX2" fmla="*/ 928915 w 7871037"/>
              <a:gd name="connsiteY2" fmla="*/ 1669432 h 2511267"/>
              <a:gd name="connsiteX3" fmla="*/ 1770743 w 7871037"/>
              <a:gd name="connsiteY3" fmla="*/ 2424175 h 2511267"/>
              <a:gd name="connsiteX4" fmla="*/ 2206172 w 7871037"/>
              <a:gd name="connsiteY4" fmla="*/ 2162918 h 2511267"/>
              <a:gd name="connsiteX5" fmla="*/ 4397829 w 7871037"/>
              <a:gd name="connsiteY5" fmla="*/ 1480746 h 2511267"/>
              <a:gd name="connsiteX6" fmla="*/ 7474858 w 7871037"/>
              <a:gd name="connsiteY6" fmla="*/ 232518 h 2511267"/>
              <a:gd name="connsiteX7" fmla="*/ 7721600 w 7871037"/>
              <a:gd name="connsiteY7" fmla="*/ 188975 h 2511267"/>
              <a:gd name="connsiteX8" fmla="*/ 6458858 w 7871037"/>
              <a:gd name="connsiteY8" fmla="*/ 2206461 h 2511267"/>
              <a:gd name="connsiteX9" fmla="*/ 6255658 w 7871037"/>
              <a:gd name="connsiteY9" fmla="*/ 2467718 h 25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71037" h="2511267">
                <a:moveTo>
                  <a:pt x="0" y="2511261"/>
                </a:moveTo>
                <a:cubicBezTo>
                  <a:pt x="270933" y="2211299"/>
                  <a:pt x="541867" y="1911337"/>
                  <a:pt x="696686" y="1771032"/>
                </a:cubicBezTo>
                <a:cubicBezTo>
                  <a:pt x="851505" y="1630727"/>
                  <a:pt x="749905" y="1560575"/>
                  <a:pt x="928915" y="1669432"/>
                </a:cubicBezTo>
                <a:cubicBezTo>
                  <a:pt x="1107925" y="1778289"/>
                  <a:pt x="1557867" y="2341927"/>
                  <a:pt x="1770743" y="2424175"/>
                </a:cubicBezTo>
                <a:cubicBezTo>
                  <a:pt x="1983619" y="2506423"/>
                  <a:pt x="1768324" y="2320156"/>
                  <a:pt x="2206172" y="2162918"/>
                </a:cubicBezTo>
                <a:cubicBezTo>
                  <a:pt x="2644020" y="2005680"/>
                  <a:pt x="3519715" y="1802479"/>
                  <a:pt x="4397829" y="1480746"/>
                </a:cubicBezTo>
                <a:cubicBezTo>
                  <a:pt x="5275943" y="1159013"/>
                  <a:pt x="6920896" y="447813"/>
                  <a:pt x="7474858" y="232518"/>
                </a:cubicBezTo>
                <a:cubicBezTo>
                  <a:pt x="8028820" y="17223"/>
                  <a:pt x="7890933" y="-140015"/>
                  <a:pt x="7721600" y="188975"/>
                </a:cubicBezTo>
                <a:cubicBezTo>
                  <a:pt x="7552267" y="517965"/>
                  <a:pt x="6703182" y="1826671"/>
                  <a:pt x="6458858" y="2206461"/>
                </a:cubicBezTo>
                <a:cubicBezTo>
                  <a:pt x="6214534" y="2586251"/>
                  <a:pt x="6235096" y="2526984"/>
                  <a:pt x="6255658" y="246771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2024958" y="2364557"/>
            <a:ext cx="4691522" cy="2904129"/>
          </a:xfrm>
          <a:custGeom>
            <a:avLst/>
            <a:gdLst>
              <a:gd name="connsiteX0" fmla="*/ 1545556 w 4691522"/>
              <a:gd name="connsiteY0" fmla="*/ 2831557 h 2904129"/>
              <a:gd name="connsiteX1" fmla="*/ 1429442 w 4691522"/>
              <a:gd name="connsiteY1" fmla="*/ 2338072 h 2904129"/>
              <a:gd name="connsiteX2" fmla="*/ 761785 w 4691522"/>
              <a:gd name="connsiteY2" fmla="*/ 1728472 h 2904129"/>
              <a:gd name="connsiteX3" fmla="*/ 7042 w 4691522"/>
              <a:gd name="connsiteY3" fmla="*/ 2250986 h 2904129"/>
              <a:gd name="connsiteX4" fmla="*/ 398928 w 4691522"/>
              <a:gd name="connsiteY4" fmla="*/ 654414 h 2904129"/>
              <a:gd name="connsiteX5" fmla="*/ 645671 w 4691522"/>
              <a:gd name="connsiteY5" fmla="*/ 44814 h 2904129"/>
              <a:gd name="connsiteX6" fmla="*/ 1023042 w 4691522"/>
              <a:gd name="connsiteY6" fmla="*/ 160929 h 2904129"/>
              <a:gd name="connsiteX7" fmla="*/ 2532528 w 4691522"/>
              <a:gd name="connsiteY7" fmla="*/ 1075329 h 2904129"/>
              <a:gd name="connsiteX8" fmla="*/ 4433899 w 4691522"/>
              <a:gd name="connsiteY8" fmla="*/ 2265500 h 2904129"/>
              <a:gd name="connsiteX9" fmla="*/ 4622585 w 4691522"/>
              <a:gd name="connsiteY9" fmla="*/ 2904129 h 290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522" h="2904129">
                <a:moveTo>
                  <a:pt x="1545556" y="2831557"/>
                </a:moveTo>
                <a:cubicBezTo>
                  <a:pt x="1552813" y="2676738"/>
                  <a:pt x="1560070" y="2521919"/>
                  <a:pt x="1429442" y="2338072"/>
                </a:cubicBezTo>
                <a:cubicBezTo>
                  <a:pt x="1298814" y="2154225"/>
                  <a:pt x="998852" y="1742986"/>
                  <a:pt x="761785" y="1728472"/>
                </a:cubicBezTo>
                <a:cubicBezTo>
                  <a:pt x="524718" y="1713958"/>
                  <a:pt x="67518" y="2429996"/>
                  <a:pt x="7042" y="2250986"/>
                </a:cubicBezTo>
                <a:cubicBezTo>
                  <a:pt x="-53434" y="2071976"/>
                  <a:pt x="292490" y="1022109"/>
                  <a:pt x="398928" y="654414"/>
                </a:cubicBezTo>
                <a:cubicBezTo>
                  <a:pt x="505366" y="286719"/>
                  <a:pt x="541652" y="127061"/>
                  <a:pt x="645671" y="44814"/>
                </a:cubicBezTo>
                <a:cubicBezTo>
                  <a:pt x="749690" y="-37433"/>
                  <a:pt x="708566" y="-10823"/>
                  <a:pt x="1023042" y="160929"/>
                </a:cubicBezTo>
                <a:cubicBezTo>
                  <a:pt x="1337518" y="332681"/>
                  <a:pt x="2532528" y="1075329"/>
                  <a:pt x="2532528" y="1075329"/>
                </a:cubicBezTo>
                <a:cubicBezTo>
                  <a:pt x="3101004" y="1426091"/>
                  <a:pt x="4085556" y="1960700"/>
                  <a:pt x="4433899" y="2265500"/>
                </a:cubicBezTo>
                <a:cubicBezTo>
                  <a:pt x="4782242" y="2570300"/>
                  <a:pt x="4702413" y="2737214"/>
                  <a:pt x="4622585" y="290412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327</Words>
  <Application>Microsoft Office PowerPoint</Application>
  <PresentationFormat>Widescreen</PresentationFormat>
  <Paragraphs>177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Chuanxiong Guo (CX)</dc:creator>
  <cp:lastModifiedBy>Chuanxiong Guo (CX)</cp:lastModifiedBy>
  <cp:revision>78</cp:revision>
  <dcterms:created xsi:type="dcterms:W3CDTF">2016-07-17T23:29:35Z</dcterms:created>
  <dcterms:modified xsi:type="dcterms:W3CDTF">2016-11-23T00:15:00Z</dcterms:modified>
</cp:coreProperties>
</file>