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2" r:id="rId5"/>
    <p:sldId id="264" r:id="rId6"/>
    <p:sldId id="266" r:id="rId7"/>
    <p:sldId id="267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8516" autoAdjust="0"/>
  </p:normalViewPr>
  <p:slideViewPr>
    <p:cSldViewPr snapToGrid="0">
      <p:cViewPr varScale="1">
        <p:scale>
          <a:sx n="107" d="100"/>
          <a:sy n="107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3F4D-969B-45B1-85FC-E23DEC0493BF}" type="datetime1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2D78-68D9-483D-B5E6-6225B2644B9F}" type="datetime1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FF48-25F7-4CFE-B343-AF88631B7BFC}" type="datetime1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5628-3CD1-4DC5-8C37-39BE9C6D62A9}" type="datetime1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0956-3BF0-49D7-9B1E-678357E3BAA6}" type="datetime1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6458-4A53-45E6-8287-30DE02B1A324}" type="datetime1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55B2-A547-44F6-8AC9-0FCF2980DEFB}" type="datetime1">
              <a:rPr lang="en-US" smtClean="0"/>
              <a:t>12/27/2015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CDC3-81BF-44E6-A662-F8724CB97C06}" type="datetime1">
              <a:rPr lang="en-US" smtClean="0"/>
              <a:t>12/27/2015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3F8A-1801-41D0-8D2D-F7DFE6333B95}" type="datetime1">
              <a:rPr lang="en-US" smtClean="0"/>
              <a:t>12/27/2015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3B32-A91A-4AFF-8E21-5D2817ACB353}" type="datetime1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C135-6E72-4B56-8196-80C31854B7C4}" type="datetime1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4D5D-460E-4D1B-8A71-13D6A1D03640}" type="datetime1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752166" y="1688942"/>
            <a:ext cx="917369" cy="925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6357362" y="1688942"/>
            <a:ext cx="917369" cy="925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53" idx="2"/>
            <a:endCxn id="76" idx="0"/>
          </p:cNvCxnSpPr>
          <p:nvPr/>
        </p:nvCxnSpPr>
        <p:spPr>
          <a:xfrm>
            <a:off x="4210851" y="2614228"/>
            <a:ext cx="3154" cy="1379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4" idx="2"/>
            <a:endCxn id="79" idx="0"/>
          </p:cNvCxnSpPr>
          <p:nvPr/>
        </p:nvCxnSpPr>
        <p:spPr>
          <a:xfrm>
            <a:off x="6816047" y="2614228"/>
            <a:ext cx="0" cy="1379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3"/>
            <a:endCxn id="54" idx="1"/>
          </p:cNvCxnSpPr>
          <p:nvPr/>
        </p:nvCxnSpPr>
        <p:spPr>
          <a:xfrm>
            <a:off x="4669535" y="2151585"/>
            <a:ext cx="1687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755320" y="3993274"/>
            <a:ext cx="917369" cy="925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79" name="Rectangle 78"/>
          <p:cNvSpPr/>
          <p:nvPr/>
        </p:nvSpPr>
        <p:spPr>
          <a:xfrm>
            <a:off x="6357362" y="3993274"/>
            <a:ext cx="917369" cy="925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80" name="Straight Connector 79"/>
          <p:cNvCxnSpPr>
            <a:stCxn id="79" idx="1"/>
            <a:endCxn id="76" idx="3"/>
          </p:cNvCxnSpPr>
          <p:nvPr/>
        </p:nvCxnSpPr>
        <p:spPr>
          <a:xfrm flipH="1">
            <a:off x="4672689" y="4455917"/>
            <a:ext cx="1684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446538" y="1782253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10.1.1.1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5637472" y="1782253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10.1.1.2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198091" y="2656443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10.1.2.1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4214005" y="3623942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10.1.2.2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6803287" y="2618446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10.1.3.1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6803286" y="363407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10.1.3.2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443347" y="454813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10.1.4.2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5637471" y="454813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10.1.4.1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2312340" y="1920263"/>
            <a:ext cx="471889" cy="462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3"/>
            <a:endCxn id="53" idx="1"/>
          </p:cNvCxnSpPr>
          <p:nvPr/>
        </p:nvCxnSpPr>
        <p:spPr>
          <a:xfrm>
            <a:off x="2784229" y="2151585"/>
            <a:ext cx="967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278050" y="4224595"/>
            <a:ext cx="471889" cy="462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>
            <a:stCxn id="79" idx="3"/>
            <a:endCxn id="99" idx="1"/>
          </p:cNvCxnSpPr>
          <p:nvPr/>
        </p:nvCxnSpPr>
        <p:spPr>
          <a:xfrm>
            <a:off x="7274731" y="4455917"/>
            <a:ext cx="10033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312340" y="4232257"/>
            <a:ext cx="471889" cy="462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101" idx="3"/>
            <a:endCxn id="76" idx="1"/>
          </p:cNvCxnSpPr>
          <p:nvPr/>
        </p:nvCxnSpPr>
        <p:spPr>
          <a:xfrm flipV="1">
            <a:off x="2784229" y="4455917"/>
            <a:ext cx="971091" cy="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8278050" y="1920390"/>
            <a:ext cx="471889" cy="462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>
            <a:stCxn id="54" idx="3"/>
            <a:endCxn id="103" idx="1"/>
          </p:cNvCxnSpPr>
          <p:nvPr/>
        </p:nvCxnSpPr>
        <p:spPr>
          <a:xfrm>
            <a:off x="7274731" y="2151585"/>
            <a:ext cx="1003319" cy="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051578" y="2382906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10.1.5.2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3255204" y="2203741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10.1.5.1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2056310" y="4741556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10.1.8.2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259936" y="4562391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10.1.8.1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70775" y="1805102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10.1.6.1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7888144" y="1547015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10.1.6.2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6803286" y="4455917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10.1.7.1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7807052" y="468723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10.1.7.2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4418417" y="19796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705424" y="19796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95840" y="22737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82672" y="1963194"/>
            <a:ext cx="297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025905" y="19631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652443" y="22864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60007" y="39521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704871" y="42789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389726" y="42789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652443" y="39470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020746" y="42957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300855" y="42712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65962" y="5500840"/>
            <a:ext cx="6209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1: 4 -&gt; 0 -&gt; 1 -&gt; 2 -&gt; 3-&gt; 7 (start at first)</a:t>
            </a:r>
          </a:p>
          <a:p>
            <a:r>
              <a:rPr lang="en-US" dirty="0" smtClean="0"/>
              <a:t>Flow 2: 6-&gt; 2 -&gt; 3 -&gt; 0 -&gt; 1 -&gt; 5 (start later)</a:t>
            </a:r>
          </a:p>
          <a:p>
            <a:r>
              <a:rPr lang="en-US" dirty="0" smtClean="0"/>
              <a:t>Link speed of 1-2 is 0.5Gbps. Link speed of other links is 40Gbps.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861489" y="3105153"/>
            <a:ext cx="95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0.5Gbps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72126" y="244177"/>
            <a:ext cx="904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NS-3 Simulation – Exp1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7386475" y="4058302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dirty="0" err="1" smtClean="0">
                <a:solidFill>
                  <a:srgbClr val="FF0000"/>
                </a:solidFill>
              </a:rPr>
              <a:t>Gbps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7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72126" y="244177"/>
            <a:ext cx="904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NS-3 Simulation – Exp1</a:t>
            </a:r>
            <a:endParaRPr lang="en-US" sz="4000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08064"/>
              </p:ext>
            </p:extLst>
          </p:nvPr>
        </p:nvGraphicFramePr>
        <p:xfrm>
          <a:off x="1428691" y="2102199"/>
          <a:ext cx="7465325" cy="8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187"/>
                <a:gridCol w="710693"/>
                <a:gridCol w="787072"/>
                <a:gridCol w="890228"/>
                <a:gridCol w="874749"/>
                <a:gridCol w="910698"/>
                <a:gridCol w="910698"/>
              </a:tblGrid>
              <a:tr h="456657">
                <a:tc>
                  <a:txBody>
                    <a:bodyPr/>
                    <a:lstStyle/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r (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0.51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95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PFC deadlock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71632" y="1459913"/>
            <a:ext cx="2498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Simulation results:</a:t>
            </a:r>
            <a:endParaRPr lang="en-US" sz="24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78163"/>
              </p:ext>
            </p:extLst>
          </p:nvPr>
        </p:nvGraphicFramePr>
        <p:xfrm>
          <a:off x="1428691" y="4002717"/>
          <a:ext cx="7465325" cy="8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187"/>
                <a:gridCol w="710693"/>
                <a:gridCol w="787072"/>
                <a:gridCol w="890228"/>
                <a:gridCol w="874749"/>
                <a:gridCol w="910698"/>
                <a:gridCol w="910698"/>
              </a:tblGrid>
              <a:tr h="456657">
                <a:tc>
                  <a:txBody>
                    <a:bodyPr/>
                    <a:lstStyle/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r (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0.51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95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PFC deadlock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71632" y="3360431"/>
            <a:ext cx="402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testbed results: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1428691" y="5375149"/>
            <a:ext cx="5844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Simulation results match testbed results well.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058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12" y="4158245"/>
            <a:ext cx="4676794" cy="2445718"/>
          </a:xfrm>
          <a:prstGeom prst="rect">
            <a:avLst/>
          </a:prstGeom>
        </p:spPr>
      </p:pic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72126" y="244177"/>
            <a:ext cx="904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NS-3 Simulation – Exp1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12" y="1461248"/>
            <a:ext cx="4676794" cy="27293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1380"/>
            <a:ext cx="4627469" cy="27292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5905"/>
            <a:ext cx="4676794" cy="25103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0973" y="952063"/>
            <a:ext cx="6934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Instant queue length of four switches when r = 2Gbps: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877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72126" y="244177"/>
            <a:ext cx="904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NS-3 Simulation – Exp1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0973" y="952063"/>
            <a:ext cx="7166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Instant queue length of four switches when r = 0.5Gbps: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6" y="1480259"/>
            <a:ext cx="4272862" cy="2231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82" y="1454524"/>
            <a:ext cx="3992083" cy="2170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82" y="3833490"/>
            <a:ext cx="4272862" cy="2436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6" y="3711388"/>
            <a:ext cx="4053728" cy="25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5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752166" y="1688942"/>
            <a:ext cx="917369" cy="925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6357362" y="1688942"/>
            <a:ext cx="917369" cy="925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53" idx="2"/>
            <a:endCxn id="76" idx="0"/>
          </p:cNvCxnSpPr>
          <p:nvPr/>
        </p:nvCxnSpPr>
        <p:spPr>
          <a:xfrm>
            <a:off x="4210851" y="2614228"/>
            <a:ext cx="3154" cy="1379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4" idx="2"/>
            <a:endCxn id="79" idx="0"/>
          </p:cNvCxnSpPr>
          <p:nvPr/>
        </p:nvCxnSpPr>
        <p:spPr>
          <a:xfrm>
            <a:off x="6816047" y="2614228"/>
            <a:ext cx="0" cy="1379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3"/>
            <a:endCxn id="54" idx="1"/>
          </p:cNvCxnSpPr>
          <p:nvPr/>
        </p:nvCxnSpPr>
        <p:spPr>
          <a:xfrm>
            <a:off x="4669535" y="2151585"/>
            <a:ext cx="1687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755320" y="3993274"/>
            <a:ext cx="917369" cy="925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79" name="Rectangle 78"/>
          <p:cNvSpPr/>
          <p:nvPr/>
        </p:nvSpPr>
        <p:spPr>
          <a:xfrm>
            <a:off x="6357362" y="3993274"/>
            <a:ext cx="917369" cy="925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80" name="Straight Connector 79"/>
          <p:cNvCxnSpPr>
            <a:stCxn id="79" idx="1"/>
            <a:endCxn id="76" idx="3"/>
          </p:cNvCxnSpPr>
          <p:nvPr/>
        </p:nvCxnSpPr>
        <p:spPr>
          <a:xfrm flipH="1">
            <a:off x="4672689" y="4455917"/>
            <a:ext cx="1684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446538" y="1782253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10.1.1.1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5637472" y="1782253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10.1.1.2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198091" y="2656443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10.1.2.1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4214005" y="3623942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10.1.2.2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6803287" y="2618446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10.1.3.1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6803286" y="363407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10.1.3.2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443347" y="454813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10.1.4.2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5637471" y="454813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10.1.4.1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2312340" y="1920263"/>
            <a:ext cx="471889" cy="462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3"/>
            <a:endCxn id="53" idx="1"/>
          </p:cNvCxnSpPr>
          <p:nvPr/>
        </p:nvCxnSpPr>
        <p:spPr>
          <a:xfrm>
            <a:off x="2784229" y="2151585"/>
            <a:ext cx="967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278050" y="4224595"/>
            <a:ext cx="471889" cy="462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>
            <a:stCxn id="79" idx="3"/>
            <a:endCxn id="99" idx="1"/>
          </p:cNvCxnSpPr>
          <p:nvPr/>
        </p:nvCxnSpPr>
        <p:spPr>
          <a:xfrm>
            <a:off x="7274731" y="4455917"/>
            <a:ext cx="10033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312340" y="4232257"/>
            <a:ext cx="471889" cy="462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101" idx="3"/>
            <a:endCxn id="76" idx="1"/>
          </p:cNvCxnSpPr>
          <p:nvPr/>
        </p:nvCxnSpPr>
        <p:spPr>
          <a:xfrm flipV="1">
            <a:off x="2784229" y="4455917"/>
            <a:ext cx="971091" cy="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8278050" y="1920390"/>
            <a:ext cx="471889" cy="462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>
            <a:stCxn id="54" idx="3"/>
            <a:endCxn id="103" idx="1"/>
          </p:cNvCxnSpPr>
          <p:nvPr/>
        </p:nvCxnSpPr>
        <p:spPr>
          <a:xfrm>
            <a:off x="7274731" y="2151585"/>
            <a:ext cx="1003319" cy="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051578" y="2382906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10.1.5.2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3255204" y="2203741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10.1.5.1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2056310" y="4741556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10.1.8.2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259936" y="4562391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10.1.8.1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70775" y="1805102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10.1.6.1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7888144" y="1547015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10.1.6.2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6803286" y="4455917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10.1.7.1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7807052" y="468723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10.1.7.2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4418417" y="19796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705424" y="19796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95840" y="22737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82672" y="1963194"/>
            <a:ext cx="297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025905" y="19631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652443" y="22864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60007" y="39521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704871" y="42789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389726" y="42789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652443" y="39470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020746" y="42957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300855" y="42712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07687" y="4054071"/>
            <a:ext cx="95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0.5Gbps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72126" y="244177"/>
            <a:ext cx="904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NS-3 Simulation – Exp2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65962" y="5500840"/>
            <a:ext cx="6209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1: 4 -&gt; 0 -&gt; 1 -&gt; 2 -&gt; 3-&gt; 7 (start at first)</a:t>
            </a:r>
          </a:p>
          <a:p>
            <a:r>
              <a:rPr lang="en-US" dirty="0" smtClean="0"/>
              <a:t>Flow 2: 6-&gt; 2 -&gt; 3 -&gt; 0 -&gt; 1 -&gt; 5 (start later)</a:t>
            </a:r>
          </a:p>
          <a:p>
            <a:r>
              <a:rPr lang="en-US" dirty="0" smtClean="0"/>
              <a:t>Link speed of 3-7 is 0.5Gbps. Link speed of other links is 40Gbps.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475" y="4058302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dirty="0" err="1" smtClean="0">
                <a:solidFill>
                  <a:srgbClr val="FF0000"/>
                </a:solidFill>
              </a:rPr>
              <a:t>Gbps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7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72126" y="244177"/>
            <a:ext cx="904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NS-3 Simulation – Exp2</a:t>
            </a:r>
            <a:endParaRPr lang="en-US" sz="4000" dirty="0"/>
          </a:p>
        </p:txBody>
      </p:sp>
      <p:sp>
        <p:nvSpPr>
          <p:cNvPr id="52" name="TextBox 51"/>
          <p:cNvSpPr txBox="1"/>
          <p:nvPr/>
        </p:nvSpPr>
        <p:spPr>
          <a:xfrm>
            <a:off x="571632" y="1459913"/>
            <a:ext cx="2498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Simulation results:</a:t>
            </a:r>
            <a:endParaRPr lang="en-US" sz="24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39055"/>
              </p:ext>
            </p:extLst>
          </p:nvPr>
        </p:nvGraphicFramePr>
        <p:xfrm>
          <a:off x="1428691" y="4002717"/>
          <a:ext cx="5643929" cy="8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187"/>
                <a:gridCol w="710693"/>
                <a:gridCol w="787072"/>
                <a:gridCol w="890228"/>
                <a:gridCol w="874749"/>
              </a:tblGrid>
              <a:tr h="456657">
                <a:tc>
                  <a:txBody>
                    <a:bodyPr/>
                    <a:lstStyle/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r (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95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PFC deadlock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71632" y="3360431"/>
            <a:ext cx="402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testbed results: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68305"/>
              </p:ext>
            </p:extLst>
          </p:nvPr>
        </p:nvGraphicFramePr>
        <p:xfrm>
          <a:off x="1428690" y="2102199"/>
          <a:ext cx="5643929" cy="8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187"/>
                <a:gridCol w="710693"/>
                <a:gridCol w="787072"/>
                <a:gridCol w="890228"/>
                <a:gridCol w="874749"/>
              </a:tblGrid>
              <a:tr h="456657">
                <a:tc>
                  <a:txBody>
                    <a:bodyPr/>
                    <a:lstStyle/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r (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95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PFC deadlock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8691" y="5375149"/>
            <a:ext cx="615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Simulation results do not match testbed results.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511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FFC48C-9727-405E-B93B-FEB15ACBB0D1}">
  <ds:schemaRefs>
    <ds:schemaRef ds:uri="http://purl.org/dc/terms/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6292</TotalTime>
  <Words>327</Words>
  <Application>Microsoft Office PowerPoint</Application>
  <PresentationFormat>Widescreen</PresentationFormat>
  <Paragraphs>150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120</cp:revision>
  <dcterms:created xsi:type="dcterms:W3CDTF">2014-12-15T04:35:59Z</dcterms:created>
  <dcterms:modified xsi:type="dcterms:W3CDTF">2015-12-26T16:13:15Z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