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456" r:id="rId5"/>
    <p:sldId id="424" r:id="rId6"/>
    <p:sldId id="452" r:id="rId7"/>
    <p:sldId id="453" r:id="rId8"/>
    <p:sldId id="4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19" autoAdjust="0"/>
    <p:restoredTop sz="98516" autoAdjust="0"/>
  </p:normalViewPr>
  <p:slideViewPr>
    <p:cSldViewPr snapToGrid="0">
      <p:cViewPr varScale="1">
        <p:scale>
          <a:sx n="108" d="100"/>
          <a:sy n="108" d="100"/>
        </p:scale>
        <p:origin x="61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54A2-2FE4-2846-B328-B3CA5FA995B2}" type="datetimeFigureOut">
              <a:rPr lang="en-US" smtClean="0"/>
              <a:t>12/31/2015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24BC6-FE66-EF4F-B1EE-79E822A21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0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6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2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5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24BC6-FE66-EF4F-B1EE-79E822A21C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FA46-F309-4799-A038-BDBE7077F997}" type="datetime1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3037-E1D0-41FC-85DF-8B5B890AC3DE}" type="datetime1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6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C0B5-922F-4D04-9A3A-63776A7A611C}" type="datetime1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0E37-C29E-44CF-A7D1-66FBC1109D9E}" type="datetime1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3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3D7C-DBD6-47F9-86DB-DFD3826B9C91}" type="datetime1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642-7D84-4D8D-8935-844FAA73FEE0}" type="datetime1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2570-9C6E-4CDF-BFED-A9932CDE5D11}" type="datetime1">
              <a:rPr lang="en-US" smtClean="0"/>
              <a:t>12/31/2015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D31D-9EA7-4A02-99B4-299F3A18B7B0}" type="datetime1">
              <a:rPr lang="en-US" smtClean="0"/>
              <a:t>12/31/2015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A2F1-2D91-46C2-A510-AAA1C99A37DA}" type="datetime1">
              <a:rPr lang="en-US" smtClean="0"/>
              <a:t>12/31/2015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BAF-224E-440C-9F35-AD980EDFAD0C}" type="datetime1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2EB-D020-4176-BB0A-BFFEAFA152A8}" type="datetime1">
              <a:rPr lang="en-US" smtClean="0"/>
              <a:t>12/31/2015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4B6D-00CE-4679-B730-0EB16C2F7CBD}" type="datetime1">
              <a:rPr lang="en-US" smtClean="0"/>
              <a:t>12/31/2015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15FD-5502-44F2-BF97-F011E20B0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1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Experiment Scenario</a:t>
            </a:r>
            <a:endParaRPr lang="en-US" sz="4000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4045068" y="2005485"/>
            <a:ext cx="0" cy="228466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4045068" y="4260179"/>
            <a:ext cx="4473865" cy="30999"/>
          </a:xfrm>
          <a:prstGeom prst="straightConnector1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4033825" y="2028267"/>
            <a:ext cx="1500632" cy="12829"/>
          </a:xfrm>
          <a:prstGeom prst="straightConnector1">
            <a:avLst/>
          </a:prstGeom>
          <a:ln w="3810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8526479" y="4072330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flow 3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5535717" y="1306738"/>
            <a:ext cx="0" cy="74436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ontent Placeholder 2"/>
          <p:cNvSpPr txBox="1">
            <a:spLocks/>
          </p:cNvSpPr>
          <p:nvPr/>
        </p:nvSpPr>
        <p:spPr>
          <a:xfrm>
            <a:off x="1731943" y="5499897"/>
            <a:ext cx="8380520" cy="119310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 addition to flow </a:t>
            </a:r>
            <a:r>
              <a:rPr lang="en-US" sz="2400" dirty="0"/>
              <a:t>1, flow </a:t>
            </a:r>
            <a:r>
              <a:rPr lang="en-US" sz="2400" dirty="0" smtClean="0"/>
              <a:t>2 and </a:t>
            </a:r>
            <a:r>
              <a:rPr lang="en-US" sz="2400" dirty="0"/>
              <a:t>flow </a:t>
            </a:r>
            <a:r>
              <a:rPr lang="en-US" sz="2400" dirty="0" smtClean="0"/>
              <a:t>3, we generate </a:t>
            </a:r>
            <a:r>
              <a:rPr lang="en-US" sz="2400" dirty="0"/>
              <a:t>K extra flows to each link (i.e. K flows that go from switch 1 to switch 2, K flows from switch 2 to switch 3, K flows from switch 3 to switch </a:t>
            </a:r>
            <a:r>
              <a:rPr lang="en-US" sz="2400" dirty="0" smtClean="0"/>
              <a:t>1.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56341" y="1592361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3963" y="3944662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6929827" y="4234472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6198477" y="2037944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50" idx="0"/>
            <a:endCxn id="54" idx="2"/>
          </p:cNvCxnSpPr>
          <p:nvPr/>
        </p:nvCxnSpPr>
        <p:spPr>
          <a:xfrm flipH="1">
            <a:off x="3584177" y="2195129"/>
            <a:ext cx="1198928" cy="15457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928914" y="3882266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781975" y="3882265"/>
            <a:ext cx="1310526" cy="12111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2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5" idx="2"/>
            <a:endCxn id="52" idx="2"/>
          </p:cNvCxnSpPr>
          <p:nvPr/>
        </p:nvCxnSpPr>
        <p:spPr>
          <a:xfrm>
            <a:off x="6448968" y="2203646"/>
            <a:ext cx="1063644" cy="153728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 rot="16200000">
            <a:off x="4864018" y="2029427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>
            <a:off x="6711982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0800000">
            <a:off x="7427823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6200000">
            <a:off x="4154651" y="432214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0800000">
            <a:off x="3499388" y="3740926"/>
            <a:ext cx="169578" cy="331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2"/>
            <a:endCxn id="51" idx="0"/>
          </p:cNvCxnSpPr>
          <p:nvPr/>
        </p:nvCxnSpPr>
        <p:spPr>
          <a:xfrm>
            <a:off x="4405142" y="4487848"/>
            <a:ext cx="222592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22203" y="2051103"/>
            <a:ext cx="1780702" cy="1681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924882" y="1319399"/>
            <a:ext cx="1" cy="73338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702907" y="2035043"/>
            <a:ext cx="20713" cy="2678425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73807" y="4713468"/>
            <a:ext cx="5059861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774571" y="196711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5072005" y="1958803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sp>
        <p:nvSpPr>
          <p:cNvPr id="62" name="Rectangle 61"/>
          <p:cNvSpPr/>
          <p:nvPr/>
        </p:nvSpPr>
        <p:spPr>
          <a:xfrm>
            <a:off x="6096000" y="888653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flow 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77636" y="4003640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tx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3691315" y="422476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x</a:t>
            </a:r>
            <a:endParaRPr lang="en-US" sz="24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877918" y="2394099"/>
            <a:ext cx="3423684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880303" y="2394099"/>
            <a:ext cx="1" cy="174209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669776" y="4136193"/>
            <a:ext cx="120814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7301603" y="2394099"/>
            <a:ext cx="1" cy="29621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05541" y="3906628"/>
            <a:ext cx="95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flow 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155821" y="3399547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</a:rPr>
              <a:t>1 </a:t>
            </a:r>
            <a:r>
              <a:rPr lang="en-US" sz="2400" dirty="0" smtClean="0">
                <a:solidFill>
                  <a:srgbClr val="FF0000"/>
                </a:solidFill>
              </a:rPr>
              <a:t>= 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117564" y="1194106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r>
              <a:rPr lang="en-US" sz="2400" baseline="-25000" dirty="0" smtClean="0">
                <a:solidFill>
                  <a:srgbClr val="00B050"/>
                </a:solidFill>
              </a:rPr>
              <a:t>2 </a:t>
            </a:r>
            <a:r>
              <a:rPr lang="en-US" sz="2400" dirty="0" smtClean="0">
                <a:solidFill>
                  <a:srgbClr val="00B050"/>
                </a:solidFill>
              </a:rPr>
              <a:t>= B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182390" y="4380425"/>
            <a:ext cx="832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</a:t>
            </a:r>
            <a:r>
              <a:rPr lang="en-US" sz="2400" baseline="-25000" dirty="0">
                <a:solidFill>
                  <a:srgbClr val="7030A0"/>
                </a:solidFill>
              </a:rPr>
              <a:t>3 </a:t>
            </a:r>
            <a:r>
              <a:rPr lang="en-US" sz="2400" dirty="0">
                <a:solidFill>
                  <a:srgbClr val="7030A0"/>
                </a:solidFill>
              </a:rPr>
              <a:t>= </a:t>
            </a:r>
            <a:r>
              <a:rPr lang="en-US" sz="2400" dirty="0" smtClean="0">
                <a:solidFill>
                  <a:srgbClr val="7030A0"/>
                </a:solidFill>
              </a:rPr>
              <a:t>B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2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2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Exp1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360503" y="5611359"/>
            <a:ext cx="7105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 K goes up, the time to form deadlock will also go up. 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7013359" y="1831234"/>
            <a:ext cx="4719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extra flow </a:t>
            </a:r>
            <a:r>
              <a:rPr lang="en-US" sz="2400" dirty="0" smtClean="0"/>
              <a:t>has 40Gbps injection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Vary K from 0 to </a:t>
            </a:r>
            <a:r>
              <a:rPr lang="en-US" sz="2400" dirty="0" smtClean="0"/>
              <a:t>29.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3" y="128146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3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Exp2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378258" y="5657086"/>
            <a:ext cx="7366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as K goes up, the time to form deadlock will also go up.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013359" y="1831234"/>
            <a:ext cx="40748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 </a:t>
            </a:r>
            <a:r>
              <a:rPr lang="en-US" sz="2400" dirty="0" smtClean="0"/>
              <a:t>send </a:t>
            </a:r>
            <a:r>
              <a:rPr lang="en-US" sz="2400" dirty="0"/>
              <a:t>rate of each extra flow to </a:t>
            </a:r>
            <a:r>
              <a:rPr lang="en-US" sz="2400" dirty="0" smtClean="0"/>
              <a:t>10/K </a:t>
            </a:r>
            <a:r>
              <a:rPr lang="en-US" sz="2400" dirty="0" err="1" smtClean="0"/>
              <a:t>Gbps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Vary K from 0 to </a:t>
            </a:r>
            <a:r>
              <a:rPr lang="en-US" sz="2400" dirty="0" smtClean="0"/>
              <a:t>29.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58" y="1304324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4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Exp3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803497" y="1866745"/>
            <a:ext cx="499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Repeat Exp1, but make </a:t>
            </a:r>
            <a:r>
              <a:rPr lang="en-US" sz="2400" dirty="0"/>
              <a:t>each packet a random size between </a:t>
            </a:r>
            <a:r>
              <a:rPr lang="en-US" sz="2400" dirty="0" smtClean="0"/>
              <a:t>100-1000.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Vary </a:t>
            </a:r>
            <a:r>
              <a:rPr lang="en-US" sz="2400" dirty="0"/>
              <a:t>K from 0 to </a:t>
            </a:r>
            <a:r>
              <a:rPr lang="en-US" sz="2400" dirty="0" smtClean="0"/>
              <a:t>29.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16273" y="5556658"/>
            <a:ext cx="1000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andom </a:t>
            </a:r>
            <a:r>
              <a:rPr lang="en-US" sz="2400" dirty="0"/>
              <a:t>packet </a:t>
            </a:r>
            <a:r>
              <a:rPr lang="en-US" sz="2400" dirty="0" smtClean="0"/>
              <a:t>sizes does not increase the deadlock time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33" y="952063"/>
            <a:ext cx="5306570" cy="45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15FD-5502-44F2-BF97-F011E20B0FE4}" type="slidenum">
              <a:rPr lang="en-US" smtClean="0"/>
              <a:t>5</a:t>
            </a:fld>
            <a:endParaRPr 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458680" y="244177"/>
            <a:ext cx="11274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Simulation results – Exp4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016273" y="5556658"/>
            <a:ext cx="10000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andom </a:t>
            </a:r>
            <a:r>
              <a:rPr lang="en-US" sz="2400" dirty="0"/>
              <a:t>packet </a:t>
            </a:r>
            <a:r>
              <a:rPr lang="en-US" sz="2400" dirty="0" smtClean="0"/>
              <a:t>sizes does not increase the deadlock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03497" y="1866745"/>
            <a:ext cx="4998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Setting: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Repeat Exp2, but make </a:t>
            </a:r>
            <a:r>
              <a:rPr lang="en-US" sz="2400" dirty="0"/>
              <a:t>each packet a random size between </a:t>
            </a:r>
            <a:r>
              <a:rPr lang="en-US" sz="2400" dirty="0" smtClean="0"/>
              <a:t>100-1000.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Vary </a:t>
            </a:r>
            <a:r>
              <a:rPr lang="en-US" sz="2400" dirty="0"/>
              <a:t>K from 0 to </a:t>
            </a:r>
            <a:r>
              <a:rPr lang="en-US" sz="2400" dirty="0" smtClean="0"/>
              <a:t>29.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3" y="792949"/>
            <a:ext cx="5514975" cy="47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3BCD4EB967144C83492807E2E7E0D7" ma:contentTypeVersion="1" ma:contentTypeDescription="Create a new document." ma:contentTypeScope="" ma:versionID="99b0471fb66039b4de4d76af81d25683">
  <xsd:schema xmlns:xsd="http://www.w3.org/2001/XMLSchema" xmlns:xs="http://www.w3.org/2001/XMLSchema" xmlns:p="http://schemas.microsoft.com/office/2006/metadata/properties" xmlns:ns3="7583a02e-8979-426b-a930-8d643d5ae2fc" targetNamespace="http://schemas.microsoft.com/office/2006/metadata/properties" ma:root="true" ma:fieldsID="e4e61157db6f3d14b6b7c47fa50d1262" ns3:_="">
    <xsd:import namespace="7583a02e-8979-426b-a930-8d643d5ae2fc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3a02e-8979-426b-a930-8d643d5ae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B531AF-D6AB-4BE4-8D70-0F4394CCF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6699CE-726D-401D-806F-7C8CC6F56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83a02e-8979-426b-a930-8d643d5ae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FFC48C-9727-405E-B93B-FEB15ACBB0D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7583a02e-8979-426b-a930-8d643d5ae2f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10842</TotalTime>
  <Words>235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宋体</vt:lpstr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Jitu Padhye</dc:creator>
  <cp:lastModifiedBy>Shuihai Hu (MSR Student-Person Consulting)</cp:lastModifiedBy>
  <cp:revision>2482</cp:revision>
  <dcterms:created xsi:type="dcterms:W3CDTF">2014-12-15T04:35:59Z</dcterms:created>
  <dcterms:modified xsi:type="dcterms:W3CDTF">2015-12-31T04:22:09Z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0x010100123BCD4EB967144C83492807E2E7E0D7</vt:lpwstr>
  </property>
  <property fmtid="{D5CDD505-2E9C-101B-9397-08002B2CF9AE}" pid="3" name="TaxKeyword">
    <vt:lpwstr/>
  </property>
  <property fmtid="{D5CDD505-2E9C-101B-9397-08002B2CF9AE}" pid="4" name="TaxCatchAll">
    <vt:lpwstr/>
  </property>
  <property fmtid="{D5CDD505-2E9C-101B-9397-08002B2CF9AE}" pid="5" name="TaxKeywordTaxHTField">
    <vt:lpwstr/>
  </property>
  <property fmtid="{D5CDD505-2E9C-101B-9397-08002B2CF9AE}" pid="6" name="IsMyDocuments">
    <vt:bool>true</vt:bool>
  </property>
</Properties>
</file>