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3D97-7661-49DB-A528-6610584AB8C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2301" y="400590"/>
            <a:ext cx="618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brief introduction to </a:t>
            </a:r>
            <a:r>
              <a:rPr lang="en-US" sz="3600" dirty="0" err="1" smtClean="0"/>
              <a:t>Everflow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13366" y="4358092"/>
            <a:ext cx="108282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Everflow</a:t>
            </a:r>
            <a:r>
              <a:rPr lang="en-US" sz="2200" dirty="0" smtClean="0"/>
              <a:t> is a tool to collect and analyze packet-level traffic trace for network troubleshooting.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Match and Mirror: install a set of match rules in the switches to capture the interested packets (including control packets such as BGP, PFC and RDMA);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Guided Probing: inject any desired packets into any desired switches and trace the behavior of the injected packet.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In addition, </a:t>
            </a:r>
            <a:r>
              <a:rPr lang="en-US" dirty="0" err="1" smtClean="0"/>
              <a:t>Everflow</a:t>
            </a:r>
            <a:r>
              <a:rPr lang="en-US" dirty="0" smtClean="0"/>
              <a:t> will also collect some aggregated trace like link load and link latency.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6" y="1282851"/>
            <a:ext cx="4591691" cy="2372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92" y="1159009"/>
            <a:ext cx="4267796" cy="2619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7510" y="1147579"/>
            <a:ext cx="14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Rule match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3002301" y="1516911"/>
            <a:ext cx="668679" cy="177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3670980" y="1516911"/>
            <a:ext cx="638278" cy="1975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26080" y="3008576"/>
            <a:ext cx="1898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Collection of mirrored packets.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06990" y="3814927"/>
            <a:ext cx="2404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Match and Mirror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21408" y="3814926"/>
            <a:ext cx="2119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Guided Probing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2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81547" y="400590"/>
            <a:ext cx="30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API of </a:t>
            </a:r>
            <a:r>
              <a:rPr lang="en-US" sz="3600" dirty="0" err="1" smtClean="0"/>
              <a:t>Everflow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896" y="1203412"/>
            <a:ext cx="108282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GetTrace</a:t>
            </a:r>
            <a:r>
              <a:rPr lang="en-US" sz="2400" b="1" dirty="0"/>
              <a:t>(Filter, Condition, </a:t>
            </a:r>
            <a:r>
              <a:rPr lang="en-US" sz="2400" b="1" dirty="0" err="1"/>
              <a:t>StartTime</a:t>
            </a:r>
            <a:r>
              <a:rPr lang="en-US" sz="2400" b="1" dirty="0"/>
              <a:t>, </a:t>
            </a:r>
            <a:r>
              <a:rPr lang="en-US" sz="2400" b="1" dirty="0" err="1"/>
              <a:t>EndTime</a:t>
            </a:r>
            <a:r>
              <a:rPr lang="en-US" sz="2400" b="1" dirty="0" smtClean="0"/>
              <a:t>) </a:t>
            </a:r>
            <a:r>
              <a:rPr lang="en-US" sz="2200" dirty="0" smtClean="0"/>
              <a:t>is used to get the packet traces between </a:t>
            </a:r>
            <a:r>
              <a:rPr lang="en-US" sz="2400" b="1" dirty="0" err="1" smtClean="0"/>
              <a:t>StartTime</a:t>
            </a:r>
            <a:r>
              <a:rPr lang="en-US" sz="2400" dirty="0" smtClean="0"/>
              <a:t> </a:t>
            </a:r>
            <a:r>
              <a:rPr lang="en-US" sz="2200" dirty="0" smtClean="0"/>
              <a:t>and </a:t>
            </a:r>
            <a:r>
              <a:rPr lang="en-US" sz="2400" b="1" dirty="0" err="1" smtClean="0"/>
              <a:t>EndTime</a:t>
            </a:r>
            <a:r>
              <a:rPr lang="en-US" sz="2200" dirty="0"/>
              <a:t>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GetCounter</a:t>
            </a:r>
            <a:r>
              <a:rPr lang="en-US" sz="2400" b="1" dirty="0"/>
              <a:t>(Name, </a:t>
            </a:r>
            <a:r>
              <a:rPr lang="en-US" sz="2400" b="1" dirty="0" err="1"/>
              <a:t>StartTime</a:t>
            </a:r>
            <a:r>
              <a:rPr lang="en-US" sz="2400" b="1" dirty="0"/>
              <a:t>, </a:t>
            </a:r>
            <a:r>
              <a:rPr lang="en-US" sz="2400" b="1" dirty="0" err="1"/>
              <a:t>EndTime</a:t>
            </a:r>
            <a:r>
              <a:rPr lang="en-US" sz="2400" b="1" dirty="0"/>
              <a:t>) </a:t>
            </a:r>
            <a:r>
              <a:rPr lang="en-US" sz="2200" dirty="0"/>
              <a:t>is used to </a:t>
            </a:r>
            <a:r>
              <a:rPr lang="en-US" sz="2200" dirty="0" smtClean="0"/>
              <a:t>retrieve the counter values between </a:t>
            </a:r>
            <a:r>
              <a:rPr lang="en-US" sz="2400" b="1" dirty="0" err="1" smtClean="0"/>
              <a:t>StartTime</a:t>
            </a:r>
            <a:r>
              <a:rPr lang="en-US" sz="2400" dirty="0" smtClean="0"/>
              <a:t> </a:t>
            </a:r>
            <a:r>
              <a:rPr lang="en-US" sz="2200" dirty="0" smtClean="0"/>
              <a:t>and </a:t>
            </a:r>
            <a:r>
              <a:rPr lang="en-US" sz="2400" b="1" dirty="0" err="1" smtClean="0"/>
              <a:t>EndTime</a:t>
            </a:r>
            <a:r>
              <a:rPr lang="en-US" sz="2200" dirty="0"/>
              <a:t>. Each counter is identiﬁed by a descriptive </a:t>
            </a:r>
            <a:r>
              <a:rPr lang="en-US" sz="2400" b="1" dirty="0"/>
              <a:t>Name</a:t>
            </a:r>
            <a:r>
              <a:rPr lang="en-US" sz="2200" dirty="0"/>
              <a:t>, such as “</a:t>
            </a:r>
            <a:r>
              <a:rPr lang="en-US" sz="2200" dirty="0" err="1"/>
              <a:t>SwitchX_PortY_TCP</a:t>
            </a:r>
            <a:r>
              <a:rPr lang="en-US" sz="22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AddCounter</a:t>
            </a:r>
            <a:r>
              <a:rPr lang="en-US" sz="2400" b="1" dirty="0"/>
              <a:t>(Name, Filter) &amp; </a:t>
            </a:r>
            <a:r>
              <a:rPr lang="en-US" sz="2400" b="1" dirty="0" err="1"/>
              <a:t>RemoveCounter</a:t>
            </a:r>
            <a:r>
              <a:rPr lang="en-US" sz="2400" b="1" dirty="0"/>
              <a:t>(Name</a:t>
            </a:r>
            <a:r>
              <a:rPr lang="en-US" sz="2400" b="1" dirty="0" smtClean="0"/>
              <a:t>) </a:t>
            </a:r>
            <a:r>
              <a:rPr lang="en-US" sz="2200" dirty="0" smtClean="0"/>
              <a:t>are </a:t>
            </a:r>
            <a:r>
              <a:rPr lang="en-US" sz="2200" dirty="0"/>
              <a:t>used to dynamically add or remove ﬁne-grained load counters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Probe(Format, Interval, Count) </a:t>
            </a:r>
            <a:r>
              <a:rPr lang="en-US" sz="2200" dirty="0"/>
              <a:t>is used to launch guided probes.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EnableDbg</a:t>
            </a:r>
            <a:r>
              <a:rPr lang="en-US" sz="2400" b="1" dirty="0"/>
              <a:t>(Servers, Filter) &amp; </a:t>
            </a:r>
            <a:r>
              <a:rPr lang="en-US" sz="2400" b="1" dirty="0" err="1"/>
              <a:t>DisableDbg</a:t>
            </a:r>
            <a:r>
              <a:rPr lang="en-US" sz="2400" b="1" dirty="0"/>
              <a:t>(Servers, </a:t>
            </a:r>
            <a:r>
              <a:rPr lang="en-US" sz="2400" b="1" dirty="0" smtClean="0"/>
              <a:t>Filter) </a:t>
            </a:r>
            <a:r>
              <a:rPr lang="en-US" sz="2200" dirty="0" smtClean="0"/>
              <a:t>are used to mark or unmark packets with the debug bit on </a:t>
            </a:r>
            <a:r>
              <a:rPr lang="en-US" sz="2200" dirty="0"/>
              <a:t>certain servers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95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2" y="1159056"/>
            <a:ext cx="4589418" cy="2595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1" y="1159056"/>
            <a:ext cx="4471716" cy="259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278" y="400590"/>
            <a:ext cx="108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Two observations about mad NIC and deadlock problems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716" y="3958712"/>
            <a:ext cx="4689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Mad NIC problem: server S8 has a mad NIC spewing PAUSEs for no reason.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957906" y="3958711"/>
            <a:ext cx="212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Deadlock problem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1896" y="5050975"/>
            <a:ext cx="108282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Observation 1</a:t>
            </a:r>
            <a:r>
              <a:rPr lang="en-US" sz="2200" dirty="0" smtClean="0"/>
              <a:t>: when mad NIC or deadlock occurs, </a:t>
            </a:r>
            <a:r>
              <a:rPr lang="en-US" sz="2200" dirty="0" smtClean="0"/>
              <a:t>1) switch </a:t>
            </a:r>
            <a:r>
              <a:rPr lang="en-US" sz="2200" dirty="0" smtClean="0"/>
              <a:t>ports send PAUSEs without sending RESUMEs later to recover the </a:t>
            </a:r>
            <a:r>
              <a:rPr lang="en-US" sz="2200" dirty="0" smtClean="0"/>
              <a:t>links or 2) the number of PAUSEs is much more than the number of RESUMEs.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Observation 2</a:t>
            </a:r>
            <a:r>
              <a:rPr lang="en-US" sz="2200" dirty="0" smtClean="0"/>
              <a:t>: For mad NIC scenario, the PAUSEs form a spanning tree without loop; For deadlock scenario,  the PAUSEs form a loop.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09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1932" y="400590"/>
            <a:ext cx="840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Detect mad NIC and deadlock with </a:t>
            </a:r>
            <a:r>
              <a:rPr lang="en-US" sz="3600" dirty="0" err="1" smtClean="0"/>
              <a:t>Everflow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81896" y="1912072"/>
            <a:ext cx="1082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Once a switch port </a:t>
            </a:r>
            <a:r>
              <a:rPr lang="en-US" sz="2400" dirty="0" smtClean="0"/>
              <a:t>1) sends PAUSEs without RESUMEs following up, or 2) sends much more PAUSEs than RESUMEs in a time </a:t>
            </a:r>
            <a:r>
              <a:rPr lang="en-US" sz="2400" dirty="0" smtClean="0"/>
              <a:t>T (T is a time threshold set in advance), we mark the associated link as a suspected link with a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Based on the graph formed by the suspected links, we can distinguish mad NIC scenario from deadlock scenario by searching a loop in the graph.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2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1932" y="400590"/>
            <a:ext cx="920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Reproduce mad NIC and deadlock with </a:t>
            </a:r>
            <a:r>
              <a:rPr lang="en-US" sz="3600" dirty="0" err="1" smtClean="0"/>
              <a:t>Everflow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81896" y="1912072"/>
            <a:ext cx="1082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we can configure the switches as well as the server NICs, the reproduction is quite easy: to create mad NIC, we can set a small PFC threshold; for deadlock, we install some forwarding rules to form a routing loop.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Without access to the hardware, is it possible that to leverage the guided probe function of </a:t>
            </a:r>
            <a:r>
              <a:rPr lang="en-US" sz="2400" dirty="0" err="1" smtClean="0"/>
              <a:t>Everflow</a:t>
            </a:r>
            <a:r>
              <a:rPr lang="en-US" sz="2400" dirty="0" smtClean="0"/>
              <a:t> to send some fake PFC messages to the desired switches?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5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471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47</cp:revision>
  <dcterms:created xsi:type="dcterms:W3CDTF">2015-09-07T06:14:56Z</dcterms:created>
  <dcterms:modified xsi:type="dcterms:W3CDTF">2015-09-09T02:30:17Z</dcterms:modified>
</cp:coreProperties>
</file>