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456" r:id="rId5"/>
    <p:sldId id="424" r:id="rId6"/>
    <p:sldId id="460" r:id="rId7"/>
    <p:sldId id="4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19" autoAdjust="0"/>
    <p:restoredTop sz="98516" autoAdjust="0"/>
  </p:normalViewPr>
  <p:slideViewPr>
    <p:cSldViewPr snapToGrid="0">
      <p:cViewPr varScale="1">
        <p:scale>
          <a:sx n="108" d="100"/>
          <a:sy n="108" d="100"/>
        </p:scale>
        <p:origin x="618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54A2-2FE4-2846-B328-B3CA5FA995B2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24BC6-FE66-EF4F-B1EE-79E822A2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06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73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1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3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FA46-F309-4799-A038-BDBE7077F997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3037-E1D0-41FC-85DF-8B5B890AC3DE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C0B5-922F-4D04-9A3A-63776A7A611C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0E37-C29E-44CF-A7D1-66FBC1109D9E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37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3D7C-DBD6-47F9-86DB-DFD3826B9C91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642-7D84-4D8D-8935-844FAA73FEE0}" type="datetime1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2570-9C6E-4CDF-BFED-A9932CDE5D11}" type="datetime1">
              <a:rPr lang="en-US" smtClean="0"/>
              <a:t>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D31D-9EA7-4A02-99B4-299F3A18B7B0}" type="datetime1">
              <a:rPr lang="en-US" smtClean="0"/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A2F1-2D91-46C2-A510-AAA1C99A37DA}" type="datetime1">
              <a:rPr lang="en-US" smtClean="0"/>
              <a:t>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0BAF-224E-440C-9F35-AD980EDFAD0C}" type="datetime1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22EB-D020-4176-BB0A-BFFEAFA152A8}" type="datetime1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54B6D-00CE-4679-B730-0EB16C2F7CBD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4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</a:t>
            </a:fld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4045068" y="2005485"/>
            <a:ext cx="0" cy="2284669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4045068" y="4260179"/>
            <a:ext cx="4473865" cy="30999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 flipV="1">
            <a:off x="4033825" y="2028267"/>
            <a:ext cx="1500632" cy="12829"/>
          </a:xfrm>
          <a:prstGeom prst="straightConnector1">
            <a:avLst/>
          </a:prstGeom>
          <a:ln w="381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8526479" y="4072330"/>
            <a:ext cx="954492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flow 3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5535717" y="1306738"/>
            <a:ext cx="0" cy="74436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ontent Placeholder 2"/>
          <p:cNvSpPr txBox="1">
            <a:spLocks/>
          </p:cNvSpPr>
          <p:nvPr/>
        </p:nvSpPr>
        <p:spPr>
          <a:xfrm>
            <a:off x="1731943" y="5499897"/>
            <a:ext cx="8566154" cy="140216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Flow Convergence </a:t>
            </a:r>
            <a:r>
              <a:rPr lang="en-US" sz="2400" b="1" dirty="0" smtClean="0"/>
              <a:t>Time</a:t>
            </a:r>
            <a:r>
              <a:rPr lang="en-US" sz="2400" dirty="0" smtClean="0"/>
              <a:t>: Let </a:t>
            </a:r>
            <a:r>
              <a:rPr lang="en-US" sz="2400" dirty="0"/>
              <a:t>t</a:t>
            </a:r>
            <a:r>
              <a:rPr lang="en-US" sz="2400" baseline="-25000" dirty="0"/>
              <a:t>0</a:t>
            </a:r>
            <a:r>
              <a:rPr lang="en-US" sz="2400" dirty="0"/>
              <a:t> be the </a:t>
            </a:r>
            <a:r>
              <a:rPr lang="en-US" sz="2400" dirty="0" smtClean="0"/>
              <a:t>time </a:t>
            </a:r>
            <a:r>
              <a:rPr lang="en-US" sz="2400" dirty="0"/>
              <a:t>we start all flows. Let t</a:t>
            </a:r>
            <a:r>
              <a:rPr lang="en-US" sz="2400" baseline="-25000" dirty="0"/>
              <a:t>1</a:t>
            </a:r>
            <a:r>
              <a:rPr lang="en-US" sz="2400" dirty="0"/>
              <a:t> be the </a:t>
            </a:r>
            <a:r>
              <a:rPr lang="en-US" sz="2400" dirty="0" smtClean="0"/>
              <a:t>time that queue </a:t>
            </a:r>
            <a:r>
              <a:rPr lang="en-US" sz="2400" dirty="0"/>
              <a:t>occupancy </a:t>
            </a:r>
            <a:r>
              <a:rPr lang="en-US" sz="2400" dirty="0" smtClean="0"/>
              <a:t>of three flows is </a:t>
            </a:r>
            <a:r>
              <a:rPr lang="en-US" sz="2400" dirty="0"/>
              <a:t>around PFC </a:t>
            </a:r>
            <a:r>
              <a:rPr lang="en-US" sz="2400" dirty="0" smtClean="0"/>
              <a:t>threshold </a:t>
            </a:r>
            <a:r>
              <a:rPr lang="en-US" sz="2400" dirty="0"/>
              <a:t>in related </a:t>
            </a:r>
            <a:r>
              <a:rPr lang="en-US" sz="2400" dirty="0" err="1"/>
              <a:t>tx</a:t>
            </a:r>
            <a:r>
              <a:rPr lang="en-US" sz="2400" dirty="0"/>
              <a:t> queues </a:t>
            </a:r>
            <a:r>
              <a:rPr lang="en-US" sz="2400" dirty="0" smtClean="0"/>
              <a:t>for the first time. We define t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- </a:t>
            </a:r>
            <a:r>
              <a:rPr lang="en-US" sz="2400" dirty="0"/>
              <a:t>t</a:t>
            </a:r>
            <a:r>
              <a:rPr lang="en-US" sz="2400" baseline="-25000" dirty="0"/>
              <a:t>0 </a:t>
            </a:r>
            <a:r>
              <a:rPr lang="en-US" sz="2400" dirty="0" smtClean="0"/>
              <a:t>as the flow convergence time.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956341" y="159236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13963" y="394466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6929827" y="4234472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6198477" y="203794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50" idx="0"/>
            <a:endCxn id="54" idx="2"/>
          </p:cNvCxnSpPr>
          <p:nvPr/>
        </p:nvCxnSpPr>
        <p:spPr>
          <a:xfrm flipH="1">
            <a:off x="3584177" y="2195129"/>
            <a:ext cx="1198928" cy="154579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928914" y="388226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81975" y="388226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45" idx="2"/>
            <a:endCxn id="52" idx="2"/>
          </p:cNvCxnSpPr>
          <p:nvPr/>
        </p:nvCxnSpPr>
        <p:spPr>
          <a:xfrm>
            <a:off x="6448968" y="2203646"/>
            <a:ext cx="1063644" cy="153728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16200000">
            <a:off x="4864018" y="202942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16200000">
            <a:off x="6711982" y="43221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10800000">
            <a:off x="7427823" y="374092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16200000">
            <a:off x="4154651" y="43221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0800000">
            <a:off x="3499388" y="374092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53" idx="2"/>
            <a:endCxn id="51" idx="0"/>
          </p:cNvCxnSpPr>
          <p:nvPr/>
        </p:nvCxnSpPr>
        <p:spPr>
          <a:xfrm>
            <a:off x="4405142" y="4487848"/>
            <a:ext cx="22259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922203" y="2051103"/>
            <a:ext cx="1780702" cy="168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924882" y="1319399"/>
            <a:ext cx="1" cy="73338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702907" y="2035043"/>
            <a:ext cx="20713" cy="267842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673807" y="4713468"/>
            <a:ext cx="5059861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774571" y="1967111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5072005" y="1958803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62" name="Rectangle 61"/>
          <p:cNvSpPr/>
          <p:nvPr/>
        </p:nvSpPr>
        <p:spPr>
          <a:xfrm>
            <a:off x="6096000" y="888653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77636" y="4003640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3691315" y="4224761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3877918" y="2394099"/>
            <a:ext cx="342368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880303" y="2394099"/>
            <a:ext cx="1" cy="174209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669776" y="4136193"/>
            <a:ext cx="1208142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7301603" y="2394099"/>
            <a:ext cx="1" cy="296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605541" y="3906628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155821" y="3399547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117564" y="1194106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182390" y="4380425"/>
            <a:ext cx="832279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r</a:t>
            </a:r>
            <a:r>
              <a:rPr lang="en-US" sz="2400" baseline="-25000" dirty="0">
                <a:solidFill>
                  <a:srgbClr val="0070C0"/>
                </a:solidFill>
              </a:rPr>
              <a:t>3 </a:t>
            </a:r>
            <a:r>
              <a:rPr lang="en-US" sz="2400" dirty="0">
                <a:solidFill>
                  <a:srgbClr val="0070C0"/>
                </a:solidFill>
              </a:rPr>
              <a:t>= </a:t>
            </a:r>
            <a:r>
              <a:rPr lang="en-US" sz="2400" dirty="0" smtClean="0">
                <a:solidFill>
                  <a:srgbClr val="0070C0"/>
                </a:solidFill>
              </a:rPr>
              <a:t>B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Study of Flow Convergence Time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032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4" y="1490171"/>
            <a:ext cx="4188637" cy="27751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08084" y="6365228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2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Flow Convergence Time - Exp1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681" y="1490171"/>
            <a:ext cx="4188637" cy="277513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88370" y="4527402"/>
            <a:ext cx="2422808" cy="474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PFC threshold= 20KB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06164" y="4527402"/>
            <a:ext cx="2525322" cy="33987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PFC threshold= 40KB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7752" y="5129371"/>
            <a:ext cx="9458302" cy="16009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</a:t>
            </a:r>
            <a:r>
              <a:rPr lang="en-US" sz="2400" dirty="0" smtClean="0"/>
              <a:t>etting: link delay =0ms, link capacity = 8Gbps (1us to transmit a packet), start all three flows at time 0ms.</a:t>
            </a:r>
          </a:p>
          <a:p>
            <a:r>
              <a:rPr lang="en-US" sz="2400" b="1" dirty="0" smtClean="0"/>
              <a:t>Observation</a:t>
            </a:r>
            <a:r>
              <a:rPr lang="en-US" sz="2400" dirty="0" smtClean="0"/>
              <a:t>: Flow convergence time is lineal to PFC threshold (e.g., ~0.08ms when PFC = 20KB, ~0.16ms when PFC = 40KB)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3644" y="1028506"/>
            <a:ext cx="5831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Instant queue length of </a:t>
            </a:r>
            <a:r>
              <a:rPr lang="en-US" sz="2400" dirty="0" err="1"/>
              <a:t>tx</a:t>
            </a:r>
            <a:r>
              <a:rPr lang="en-US" sz="2400" dirty="0"/>
              <a:t> queue of switch </a:t>
            </a:r>
            <a:r>
              <a:rPr lang="en-US" sz="2400" dirty="0" smtClean="0"/>
              <a:t>1: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191" y="1490171"/>
            <a:ext cx="4073851" cy="2774759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8924537" y="4527027"/>
            <a:ext cx="2525322" cy="33987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PFC threshold= 80KB</a:t>
            </a:r>
          </a:p>
        </p:txBody>
      </p:sp>
    </p:spTree>
    <p:extLst>
      <p:ext uri="{BB962C8B-B14F-4D97-AF65-F5344CB8AC3E}">
        <p14:creationId xmlns:p14="http://schemas.microsoft.com/office/powerpoint/2010/main" val="27766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191" y="1490171"/>
            <a:ext cx="4037150" cy="27747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06" y="1490171"/>
            <a:ext cx="4037150" cy="27747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4" y="1490171"/>
            <a:ext cx="4037150" cy="277475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08084" y="6365228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3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Flow </a:t>
            </a:r>
            <a:r>
              <a:rPr lang="en-US" sz="4000" dirty="0"/>
              <a:t>Convergence Time </a:t>
            </a:r>
            <a:r>
              <a:rPr lang="en-US" sz="4000" dirty="0" smtClean="0"/>
              <a:t>– Exp2</a:t>
            </a:r>
            <a:endParaRPr lang="en-US" sz="4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88370" y="4527402"/>
            <a:ext cx="2578108" cy="5151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Link capacity= 10Gbps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06164" y="4527402"/>
            <a:ext cx="2525322" cy="33987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Link capacity= </a:t>
            </a:r>
            <a:r>
              <a:rPr lang="en-US" sz="2000" dirty="0" smtClean="0"/>
              <a:t>20Gbps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7752" y="5129370"/>
            <a:ext cx="9360365" cy="172862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</a:t>
            </a:r>
            <a:r>
              <a:rPr lang="en-US" sz="2400" dirty="0" smtClean="0"/>
              <a:t>etting: link delay =0ms</a:t>
            </a:r>
            <a:r>
              <a:rPr lang="en-US" sz="2400" dirty="0"/>
              <a:t>, PFC threshold= </a:t>
            </a:r>
            <a:r>
              <a:rPr lang="en-US" sz="2400" dirty="0" smtClean="0"/>
              <a:t>40KB (</a:t>
            </a:r>
            <a:r>
              <a:rPr lang="en-US" sz="2400" dirty="0"/>
              <a:t>1us </a:t>
            </a:r>
            <a:r>
              <a:rPr lang="en-US" sz="2400" dirty="0" smtClean="0"/>
              <a:t>to transmit a packet), start all three flows at time 0ms.</a:t>
            </a:r>
          </a:p>
          <a:p>
            <a:r>
              <a:rPr lang="en-US" sz="2400" b="1" dirty="0" smtClean="0"/>
              <a:t>Observation</a:t>
            </a:r>
            <a:r>
              <a:rPr lang="en-US" sz="2400" dirty="0" smtClean="0"/>
              <a:t>: Flow convergence time is </a:t>
            </a:r>
            <a:r>
              <a:rPr lang="en-US" sz="2400" dirty="0"/>
              <a:t>lineal </a:t>
            </a:r>
            <a:r>
              <a:rPr lang="en-US" sz="2400" dirty="0" smtClean="0"/>
              <a:t>and inversely </a:t>
            </a:r>
            <a:r>
              <a:rPr lang="en-US" sz="2400" dirty="0"/>
              <a:t>proportional </a:t>
            </a:r>
            <a:r>
              <a:rPr lang="en-US" sz="2400" dirty="0" smtClean="0"/>
              <a:t>to link capacity (e.g., ~0.13ms when </a:t>
            </a:r>
            <a:r>
              <a:rPr lang="en-US" sz="2400" dirty="0"/>
              <a:t>link </a:t>
            </a:r>
            <a:r>
              <a:rPr lang="en-US" sz="2400" dirty="0" smtClean="0"/>
              <a:t>capacity = 10Gbps, ~0.065ms when </a:t>
            </a:r>
            <a:r>
              <a:rPr lang="en-US" sz="2400" dirty="0"/>
              <a:t>link capacity = </a:t>
            </a:r>
            <a:r>
              <a:rPr lang="en-US" sz="2400" dirty="0" smtClean="0"/>
              <a:t>20Gbps)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3644" y="1028506"/>
            <a:ext cx="5831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Instant queue length of </a:t>
            </a:r>
            <a:r>
              <a:rPr lang="en-US" sz="2400" dirty="0" err="1"/>
              <a:t>tx</a:t>
            </a:r>
            <a:r>
              <a:rPr lang="en-US" sz="2400" dirty="0"/>
              <a:t> queue of switch </a:t>
            </a:r>
            <a:r>
              <a:rPr lang="en-US" sz="2400" dirty="0" smtClean="0"/>
              <a:t>1: </a:t>
            </a:r>
            <a:endParaRPr lang="en-US" sz="24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924537" y="4527027"/>
            <a:ext cx="2525322" cy="33987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Link capacity= </a:t>
            </a:r>
            <a:r>
              <a:rPr lang="en-US" sz="2000" dirty="0" smtClean="0"/>
              <a:t>40Gbps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29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08084" y="6365228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44132" y="4545730"/>
            <a:ext cx="2387297" cy="4836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</a:t>
            </a:r>
            <a:r>
              <a:rPr lang="en-US" sz="2000" dirty="0" smtClean="0"/>
              <a:t>ink delay =0.001ms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11351" y="5139950"/>
            <a:ext cx="9360365" cy="147366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</a:t>
            </a:r>
            <a:r>
              <a:rPr lang="en-US" sz="2400" dirty="0" smtClean="0"/>
              <a:t>etting</a:t>
            </a:r>
            <a:r>
              <a:rPr lang="en-US" sz="2400" dirty="0"/>
              <a:t>: PFC threshold= 4</a:t>
            </a:r>
            <a:r>
              <a:rPr lang="en-US" sz="2400" dirty="0" smtClean="0"/>
              <a:t>0KB, link capacity = 8Gbps (1us to transmit a packet), start all three flows at time 0ms.</a:t>
            </a:r>
          </a:p>
          <a:p>
            <a:r>
              <a:rPr lang="en-US" sz="2400" b="1" dirty="0"/>
              <a:t>Observation</a:t>
            </a:r>
            <a:r>
              <a:rPr lang="en-US" sz="2400" dirty="0"/>
              <a:t>: </a:t>
            </a:r>
            <a:r>
              <a:rPr lang="en-US" sz="2400" dirty="0" smtClean="0"/>
              <a:t>Flows do not converge when link delay is very large (e.g., 0.1ms) </a:t>
            </a:r>
            <a:endParaRPr lang="en-US" sz="2400" dirty="0"/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3" y="1713392"/>
            <a:ext cx="4048997" cy="2707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697" y="1713392"/>
            <a:ext cx="4070055" cy="2721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169" y="1713392"/>
            <a:ext cx="4057096" cy="271310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959075" y="4545730"/>
            <a:ext cx="2387297" cy="4836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</a:t>
            </a:r>
            <a:r>
              <a:rPr lang="en-US" sz="2000" dirty="0" smtClean="0"/>
              <a:t>ink delay =0.01ms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878068" y="4590579"/>
            <a:ext cx="2387297" cy="4836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</a:t>
            </a:r>
            <a:r>
              <a:rPr lang="en-US" sz="2000" dirty="0" smtClean="0"/>
              <a:t>ink delay =0.1ms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644" y="1028506"/>
            <a:ext cx="5831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Instant queue length of </a:t>
            </a:r>
            <a:r>
              <a:rPr lang="en-US" sz="2400" dirty="0" err="1"/>
              <a:t>tx</a:t>
            </a:r>
            <a:r>
              <a:rPr lang="en-US" sz="2400" dirty="0"/>
              <a:t> queue of switch </a:t>
            </a:r>
            <a:r>
              <a:rPr lang="en-US" sz="2400" dirty="0" smtClean="0"/>
              <a:t>1: 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Flow </a:t>
            </a:r>
            <a:r>
              <a:rPr lang="en-US" sz="4000" dirty="0"/>
              <a:t>Convergence </a:t>
            </a:r>
            <a:r>
              <a:rPr lang="en-US" sz="4000" dirty="0" smtClean="0"/>
              <a:t>Time – Exp3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964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3BCD4EB967144C83492807E2E7E0D7" ma:contentTypeVersion="1" ma:contentTypeDescription="Create a new document." ma:contentTypeScope="" ma:versionID="99b0471fb66039b4de4d76af81d25683">
  <xsd:schema xmlns:xsd="http://www.w3.org/2001/XMLSchema" xmlns:xs="http://www.w3.org/2001/XMLSchema" xmlns:p="http://schemas.microsoft.com/office/2006/metadata/properties" xmlns:ns3="7583a02e-8979-426b-a930-8d643d5ae2fc" targetNamespace="http://schemas.microsoft.com/office/2006/metadata/properties" ma:root="true" ma:fieldsID="e4e61157db6f3d14b6b7c47fa50d1262" ns3:_="">
    <xsd:import namespace="7583a02e-8979-426b-a930-8d643d5ae2f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3a02e-8979-426b-a930-8d643d5ae2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FFC48C-9727-405E-B93B-FEB15ACBB0D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7583a02e-8979-426b-a930-8d643d5ae2f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46699CE-726D-401D-806F-7C8CC6F56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3a02e-8979-426b-a930-8d643d5ae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B531AF-D6AB-4BE4-8D70-0F4394CCF2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11795</TotalTime>
  <Words>321</Words>
  <Application>Microsoft Office PowerPoint</Application>
  <PresentationFormat>Widescreen</PresentationFormat>
  <Paragraphs>46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 Padhye</dc:creator>
  <cp:lastModifiedBy>Shuihai Hu (MSR Student-Person Consulting)</cp:lastModifiedBy>
  <cp:revision>2549</cp:revision>
  <dcterms:created xsi:type="dcterms:W3CDTF">2014-12-15T04:35:59Z</dcterms:created>
  <dcterms:modified xsi:type="dcterms:W3CDTF">2016-01-04T17:46:41Z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0x010100123BCD4EB967144C83492807E2E7E0D7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IsMyDocuments">
    <vt:bool>true</vt:bool>
  </property>
</Properties>
</file>