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56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9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9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9439-503F-2C4D-8B2D-A72D1E2A83A1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C2D8-EDAA-F247-9686-59AC656F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943122" y="2040536"/>
            <a:ext cx="4540002" cy="2450420"/>
            <a:chOff x="2943122" y="2040536"/>
            <a:chExt cx="4540002" cy="2450420"/>
          </a:xfrm>
        </p:grpSpPr>
        <p:grpSp>
          <p:nvGrpSpPr>
            <p:cNvPr id="24" name="Group 23"/>
            <p:cNvGrpSpPr/>
            <p:nvPr/>
          </p:nvGrpSpPr>
          <p:grpSpPr>
            <a:xfrm>
              <a:off x="5200509" y="2046714"/>
              <a:ext cx="1999242" cy="580825"/>
              <a:chOff x="5285176" y="2108083"/>
              <a:chExt cx="1999242" cy="580825"/>
            </a:xfrm>
          </p:grpSpPr>
          <p:sp>
            <p:nvSpPr>
              <p:cNvPr id="7" name="Rectangle 6"/>
              <p:cNvSpPr/>
              <p:nvPr/>
            </p:nvSpPr>
            <p:spPr>
              <a:xfrm rot="5400000">
                <a:off x="5540344" y="2437219"/>
                <a:ext cx="136168" cy="3448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436017" y="2123061"/>
                <a:ext cx="0" cy="5546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80841" y="2134255"/>
                <a:ext cx="0" cy="5546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 rot="5400000">
                <a:off x="5540345" y="2301051"/>
                <a:ext cx="136168" cy="3448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540345" y="2167449"/>
                <a:ext cx="136168" cy="3448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285176" y="2271777"/>
                <a:ext cx="696908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908001" y="2108083"/>
                <a:ext cx="137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PFC threshold</a:t>
                </a:r>
                <a:endParaRPr lang="en-US" sz="1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531060" y="3615980"/>
              <a:ext cx="344825" cy="565847"/>
              <a:chOff x="5436016" y="2123061"/>
              <a:chExt cx="344825" cy="565847"/>
            </a:xfrm>
          </p:grpSpPr>
          <p:sp>
            <p:nvSpPr>
              <p:cNvPr id="26" name="Rectangle 25"/>
              <p:cNvSpPr/>
              <p:nvPr/>
            </p:nvSpPr>
            <p:spPr>
              <a:xfrm rot="5400000">
                <a:off x="5540344" y="2437219"/>
                <a:ext cx="136168" cy="3448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436017" y="2123061"/>
                <a:ext cx="0" cy="5546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780841" y="2134255"/>
                <a:ext cx="0" cy="5546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 rot="5400000">
                <a:off x="5540345" y="2301051"/>
                <a:ext cx="136168" cy="3448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5540345" y="2167449"/>
                <a:ext cx="136168" cy="3448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401129" y="3599340"/>
              <a:ext cx="344825" cy="565847"/>
              <a:chOff x="5436016" y="2123061"/>
              <a:chExt cx="344825" cy="565847"/>
            </a:xfrm>
          </p:grpSpPr>
          <p:sp>
            <p:nvSpPr>
              <p:cNvPr id="34" name="Rectangle 33"/>
              <p:cNvSpPr/>
              <p:nvPr/>
            </p:nvSpPr>
            <p:spPr>
              <a:xfrm rot="5400000">
                <a:off x="5540344" y="2437219"/>
                <a:ext cx="136168" cy="3448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5436017" y="2123061"/>
                <a:ext cx="0" cy="5546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80841" y="2134255"/>
                <a:ext cx="0" cy="5546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 rot="5400000">
                <a:off x="5540345" y="2301051"/>
                <a:ext cx="136168" cy="3448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5400000">
                <a:off x="5540345" y="2167449"/>
                <a:ext cx="136168" cy="3448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301974" y="2040536"/>
              <a:ext cx="101653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Switch A</a:t>
              </a:r>
            </a:p>
            <a:p>
              <a:r>
                <a:rPr lang="en-US" sz="1600" dirty="0" smtClean="0"/>
                <a:t>Buffer</a:t>
              </a:r>
              <a:endParaRPr 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97417" y="4152402"/>
              <a:ext cx="1585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Switch C buffer</a:t>
              </a:r>
              <a:endParaRPr lang="en-US" sz="16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3875885" y="2627539"/>
              <a:ext cx="1475464" cy="11390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696174" y="2184028"/>
              <a:ext cx="704955" cy="199779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3875881" y="3763891"/>
              <a:ext cx="2525248" cy="38851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898192" y="3983125"/>
              <a:ext cx="92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PAUSE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75880" y="2891362"/>
              <a:ext cx="1022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PAUSE</a:t>
              </a:r>
              <a:endParaRPr lang="en-US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83985" y="2891362"/>
              <a:ext cx="968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PAUSE</a:t>
              </a:r>
              <a:endParaRPr lang="en-US" sz="1600" dirty="0"/>
            </a:p>
          </p:txBody>
        </p:sp>
        <p:sp>
          <p:nvSpPr>
            <p:cNvPr id="88" name="Rectangle 87"/>
            <p:cNvSpPr/>
            <p:nvPr/>
          </p:nvSpPr>
          <p:spPr>
            <a:xfrm rot="5400000">
              <a:off x="3047450" y="2197783"/>
              <a:ext cx="136168" cy="3448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71813" y="2124067"/>
              <a:ext cx="1380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Packets </a:t>
              </a:r>
            </a:p>
            <a:p>
              <a:r>
                <a:rPr lang="en-US" sz="1400" dirty="0" smtClean="0"/>
                <a:t>A-&gt;B-&gt;C-&gt;A</a:t>
              </a:r>
              <a:endParaRPr 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57304" y="4152402"/>
              <a:ext cx="1671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Switch B buffer</a:t>
              </a:r>
              <a:endParaRPr lang="en-US" sz="1600" dirty="0"/>
            </a:p>
          </p:txBody>
        </p:sp>
      </p:grpSp>
      <p:cxnSp>
        <p:nvCxnSpPr>
          <p:cNvPr id="96" name="Straight Connector 95"/>
          <p:cNvCxnSpPr/>
          <p:nvPr/>
        </p:nvCxnSpPr>
        <p:spPr>
          <a:xfrm>
            <a:off x="6226062" y="3757397"/>
            <a:ext cx="696908" cy="0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337501" y="3766588"/>
            <a:ext cx="696908" cy="0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5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Yibo Zhu</dc:creator>
  <cp:lastModifiedBy>Yibo Zhu</cp:lastModifiedBy>
  <cp:revision>9</cp:revision>
  <dcterms:created xsi:type="dcterms:W3CDTF">2016-07-17T19:44:12Z</dcterms:created>
  <dcterms:modified xsi:type="dcterms:W3CDTF">2016-07-17T20:57:16Z</dcterms:modified>
</cp:coreProperties>
</file>