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E177-6B6A-4041-8BFA-EAD8E3D104E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8201-648E-F44C-A0E2-117C8D8C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PFC Deadlock NS-3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Exampl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56121" y="1942956"/>
            <a:ext cx="1033074" cy="676801"/>
          </a:xfrm>
          <a:prstGeom prst="rect">
            <a:avLst/>
          </a:prstGeom>
        </p:spPr>
      </p:pic>
      <p:pic>
        <p:nvPicPr>
          <p:cNvPr id="5" name="Picture 4" descr="SimpleExampl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2639666" y="3487610"/>
            <a:ext cx="1033074" cy="676801"/>
          </a:xfrm>
          <a:prstGeom prst="rect">
            <a:avLst/>
          </a:prstGeom>
        </p:spPr>
      </p:pic>
      <p:pic>
        <p:nvPicPr>
          <p:cNvPr id="6" name="Picture 5" descr="SimpleExampl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47261" y="3487610"/>
            <a:ext cx="1033074" cy="676801"/>
          </a:xfrm>
          <a:prstGeom prst="rect">
            <a:avLst/>
          </a:prstGeom>
        </p:spPr>
      </p:pic>
      <p:pic>
        <p:nvPicPr>
          <p:cNvPr id="8" name="Picture 7" descr="SimpleExampl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39687" r="73399" b="54764"/>
          <a:stretch/>
        </p:blipFill>
        <p:spPr>
          <a:xfrm>
            <a:off x="1617102" y="4164411"/>
            <a:ext cx="427294" cy="507383"/>
          </a:xfrm>
          <a:prstGeom prst="rect">
            <a:avLst/>
          </a:prstGeom>
        </p:spPr>
      </p:pic>
      <p:pic>
        <p:nvPicPr>
          <p:cNvPr id="9" name="Picture 8" descr="SimpleExample.png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39687" r="73399" b="54764"/>
          <a:stretch/>
        </p:blipFill>
        <p:spPr>
          <a:xfrm>
            <a:off x="1617102" y="3033993"/>
            <a:ext cx="427294" cy="507383"/>
          </a:xfrm>
          <a:prstGeom prst="rect">
            <a:avLst/>
          </a:prstGeom>
        </p:spPr>
      </p:pic>
      <p:pic>
        <p:nvPicPr>
          <p:cNvPr id="10" name="Picture 9" descr="SimpleExampl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39687" r="73399" b="54764"/>
          <a:stretch/>
        </p:blipFill>
        <p:spPr>
          <a:xfrm>
            <a:off x="3528827" y="906768"/>
            <a:ext cx="427294" cy="507383"/>
          </a:xfrm>
          <a:prstGeom prst="rect">
            <a:avLst/>
          </a:prstGeom>
        </p:spPr>
      </p:pic>
      <p:pic>
        <p:nvPicPr>
          <p:cNvPr id="11" name="Picture 10" descr="SimpleExample.png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39687" r="73399" b="54764"/>
          <a:stretch/>
        </p:blipFill>
        <p:spPr>
          <a:xfrm>
            <a:off x="4919967" y="906768"/>
            <a:ext cx="427294" cy="507383"/>
          </a:xfrm>
          <a:prstGeom prst="rect">
            <a:avLst/>
          </a:prstGeom>
        </p:spPr>
      </p:pic>
      <p:pic>
        <p:nvPicPr>
          <p:cNvPr id="12" name="Picture 11" descr="SimpleExampl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39687" r="73399" b="54764"/>
          <a:stretch/>
        </p:blipFill>
        <p:spPr>
          <a:xfrm>
            <a:off x="6969637" y="3033993"/>
            <a:ext cx="427294" cy="507383"/>
          </a:xfrm>
          <a:prstGeom prst="rect">
            <a:avLst/>
          </a:prstGeom>
        </p:spPr>
      </p:pic>
      <p:pic>
        <p:nvPicPr>
          <p:cNvPr id="13" name="Picture 12" descr="SimpleExample.png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3" t="39687" r="73399" b="54764"/>
          <a:stretch/>
        </p:blipFill>
        <p:spPr>
          <a:xfrm>
            <a:off x="6969637" y="4164411"/>
            <a:ext cx="427294" cy="507383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8" idx="3"/>
          </p:cNvCxnSpPr>
          <p:nvPr/>
        </p:nvCxnSpPr>
        <p:spPr>
          <a:xfrm flipV="1">
            <a:off x="2044396" y="3892829"/>
            <a:ext cx="772117" cy="525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>
            <a:off x="2044396" y="3287685"/>
            <a:ext cx="772117" cy="390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</p:cNvCxnSpPr>
          <p:nvPr/>
        </p:nvCxnSpPr>
        <p:spPr>
          <a:xfrm>
            <a:off x="3742474" y="1414151"/>
            <a:ext cx="527593" cy="64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</p:cNvCxnSpPr>
          <p:nvPr/>
        </p:nvCxnSpPr>
        <p:spPr>
          <a:xfrm flipH="1">
            <a:off x="4698483" y="1414151"/>
            <a:ext cx="435131" cy="64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1"/>
          </p:cNvCxnSpPr>
          <p:nvPr/>
        </p:nvCxnSpPr>
        <p:spPr>
          <a:xfrm flipH="1">
            <a:off x="6162770" y="3287685"/>
            <a:ext cx="806867" cy="389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</p:cNvCxnSpPr>
          <p:nvPr/>
        </p:nvCxnSpPr>
        <p:spPr>
          <a:xfrm flipH="1" flipV="1">
            <a:off x="6044932" y="3999925"/>
            <a:ext cx="924705" cy="418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698484" y="2393479"/>
            <a:ext cx="1009836" cy="1283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528828" y="3892829"/>
            <a:ext cx="19805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82635" y="2393479"/>
            <a:ext cx="887432" cy="1283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30724" y="4033472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19967" y="2059838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4823" y="3979745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10545" y="3103019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10545" y="4218138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3559" y="537436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12419" y="577342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71878" y="4276954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371878" y="3103019"/>
            <a:ext cx="2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95948" y="4391524"/>
            <a:ext cx="464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Three flows: </a:t>
            </a:r>
          </a:p>
          <a:p>
            <a:pPr algn="ctr"/>
            <a:r>
              <a:rPr lang="en-US" sz="2400" dirty="0" smtClean="0"/>
              <a:t>3 </a:t>
            </a:r>
            <a:r>
              <a:rPr lang="en-US" sz="2400" dirty="0" smtClean="0">
                <a:sym typeface="Wingdings"/>
              </a:rPr>
              <a:t> 0  1  2  8</a:t>
            </a:r>
          </a:p>
          <a:p>
            <a:pPr algn="ctr"/>
            <a:r>
              <a:rPr lang="en-US" sz="2400" dirty="0" smtClean="0">
                <a:sym typeface="Wingdings"/>
              </a:rPr>
              <a:t>5  1  2  0  4</a:t>
            </a:r>
          </a:p>
          <a:p>
            <a:pPr algn="ctr"/>
            <a:r>
              <a:rPr lang="en-US" sz="2400" dirty="0" smtClean="0">
                <a:sym typeface="Wingdings"/>
              </a:rPr>
              <a:t>7  2  0  1  6</a:t>
            </a:r>
          </a:p>
          <a:p>
            <a:pPr algn="ctr"/>
            <a:r>
              <a:rPr lang="en-US" sz="2400" dirty="0" smtClean="0">
                <a:sym typeface="Wingdings"/>
              </a:rPr>
              <a:t>All 40Gbps links, greedy flows</a:t>
            </a:r>
          </a:p>
          <a:p>
            <a:pPr algn="ctr"/>
            <a:r>
              <a:rPr lang="en-US" sz="2400" dirty="0" smtClean="0">
                <a:sym typeface="Wingdings"/>
              </a:rPr>
              <a:t>Deadlock forms within 1.65ms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20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Flows at Switch 0</a:t>
            </a:r>
            <a:endParaRPr lang="en-US" dirty="0"/>
          </a:p>
        </p:txBody>
      </p:sp>
      <p:pic>
        <p:nvPicPr>
          <p:cNvPr id="4" name="Picture 3" descr="hop_per_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7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3</a:t>
            </a:r>
            <a:r>
              <a:rPr lang="en-US" dirty="0" smtClean="0">
                <a:sym typeface="Wingdings"/>
              </a:rPr>
              <a:t> 8 at Three Switches</a:t>
            </a:r>
            <a:endParaRPr lang="en-US" dirty="0"/>
          </a:p>
        </p:txBody>
      </p:sp>
      <p:pic>
        <p:nvPicPr>
          <p:cNvPr id="4" name="Picture 3" descr="flow_per_h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1" y="141763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Size at Switch 0</a:t>
            </a:r>
            <a:endParaRPr lang="en-US" dirty="0"/>
          </a:p>
        </p:txBody>
      </p:sp>
      <p:pic>
        <p:nvPicPr>
          <p:cNvPr id="4" name="Picture 3" descr="que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39" y="141763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7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72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PFC Deadlock NS-3 Simulation</vt:lpstr>
      <vt:lpstr>PowerPoint Presentation</vt:lpstr>
      <vt:lpstr>Three Flows at Switch 0</vt:lpstr>
      <vt:lpstr>Flow 3 8 at Three Switches</vt:lpstr>
      <vt:lpstr>Queue Size at Switch 0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Yibo Zhu</cp:lastModifiedBy>
  <cp:revision>7</cp:revision>
  <dcterms:created xsi:type="dcterms:W3CDTF">2015-12-22T23:57:23Z</dcterms:created>
  <dcterms:modified xsi:type="dcterms:W3CDTF">2015-12-23T01:17:41Z</dcterms:modified>
</cp:coreProperties>
</file>