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56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1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9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0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9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9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211457" y="2320439"/>
            <a:ext cx="1999242" cy="580825"/>
            <a:chOff x="5285176" y="2108083"/>
            <a:chExt cx="1999242" cy="580825"/>
          </a:xfrm>
        </p:grpSpPr>
        <p:sp>
          <p:nvSpPr>
            <p:cNvPr id="7" name="Rectangle 6"/>
            <p:cNvSpPr/>
            <p:nvPr/>
          </p:nvSpPr>
          <p:spPr>
            <a:xfrm rot="5400000">
              <a:off x="5540344" y="2437219"/>
              <a:ext cx="136168" cy="3448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436017" y="2123061"/>
              <a:ext cx="0" cy="5546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780841" y="2134255"/>
              <a:ext cx="0" cy="5546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 rot="5400000">
              <a:off x="5540345" y="2301051"/>
              <a:ext cx="136168" cy="3448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5540345" y="2167449"/>
              <a:ext cx="136168" cy="3448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285176" y="2271777"/>
              <a:ext cx="696908" cy="0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908001" y="2108083"/>
              <a:ext cx="137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PFC threshold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31060" y="3615980"/>
            <a:ext cx="344825" cy="565847"/>
            <a:chOff x="5436016" y="2123061"/>
            <a:chExt cx="344825" cy="565847"/>
          </a:xfrm>
        </p:grpSpPr>
        <p:sp>
          <p:nvSpPr>
            <p:cNvPr id="26" name="Rectangle 25"/>
            <p:cNvSpPr/>
            <p:nvPr/>
          </p:nvSpPr>
          <p:spPr>
            <a:xfrm rot="5400000">
              <a:off x="5540344" y="2437219"/>
              <a:ext cx="136168" cy="3448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436017" y="2123061"/>
              <a:ext cx="0" cy="5546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80841" y="2134255"/>
              <a:ext cx="0" cy="5546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5400000">
              <a:off x="5540345" y="2301051"/>
              <a:ext cx="136168" cy="3448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5540345" y="2167449"/>
              <a:ext cx="136168" cy="3448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01129" y="3599340"/>
            <a:ext cx="344825" cy="565847"/>
            <a:chOff x="5436016" y="2123061"/>
            <a:chExt cx="344825" cy="565847"/>
          </a:xfrm>
        </p:grpSpPr>
        <p:sp>
          <p:nvSpPr>
            <p:cNvPr id="34" name="Rectangle 33"/>
            <p:cNvSpPr/>
            <p:nvPr/>
          </p:nvSpPr>
          <p:spPr>
            <a:xfrm rot="5400000">
              <a:off x="5540344" y="2437219"/>
              <a:ext cx="136168" cy="3448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436017" y="2123061"/>
              <a:ext cx="0" cy="5546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780841" y="2134255"/>
              <a:ext cx="0" cy="5546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 rot="5400000">
              <a:off x="5540345" y="2301051"/>
              <a:ext cx="136168" cy="3448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5540345" y="2167449"/>
              <a:ext cx="136168" cy="3448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262787" y="2311103"/>
            <a:ext cx="10165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Switch A</a:t>
            </a:r>
          </a:p>
          <a:p>
            <a:pPr algn="ctr"/>
            <a:r>
              <a:rPr lang="en-US" sz="1600" dirty="0" smtClean="0"/>
              <a:t>buffer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897417" y="4152402"/>
            <a:ext cx="1585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Switch C buffer</a:t>
            </a:r>
            <a:endParaRPr lang="en-US" sz="1600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3875885" y="2901264"/>
            <a:ext cx="1486413" cy="8653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707122" y="2486523"/>
            <a:ext cx="694008" cy="16841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875881" y="3763891"/>
            <a:ext cx="2525248" cy="3885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98192" y="3950278"/>
            <a:ext cx="92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PAUSE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3979669" y="3016843"/>
            <a:ext cx="1022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PAUSE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6004216" y="3016843"/>
            <a:ext cx="968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PAUSE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 rot="5400000">
            <a:off x="2828490" y="2445323"/>
            <a:ext cx="136168" cy="3448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058038" y="2330932"/>
            <a:ext cx="138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Packets </a:t>
            </a:r>
          </a:p>
          <a:p>
            <a:r>
              <a:rPr lang="en-US" sz="1400" dirty="0" smtClean="0"/>
              <a:t>A-&gt;B-&gt;C-&gt;A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957304" y="4152402"/>
            <a:ext cx="1671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Switch B buffer</a:t>
            </a:r>
            <a:endParaRPr lang="en-US" sz="16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6226062" y="3757397"/>
            <a:ext cx="696908" cy="0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337501" y="3766588"/>
            <a:ext cx="696908" cy="0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5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Yibo Zhu</dc:creator>
  <cp:lastModifiedBy>Yibo Zhu</cp:lastModifiedBy>
  <cp:revision>12</cp:revision>
  <dcterms:created xsi:type="dcterms:W3CDTF">2016-07-17T19:44:12Z</dcterms:created>
  <dcterms:modified xsi:type="dcterms:W3CDTF">2016-07-17T21:34:08Z</dcterms:modified>
</cp:coreProperties>
</file>