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5" autoAdjust="0"/>
  </p:normalViewPr>
  <p:slideViewPr>
    <p:cSldViewPr snapToGrid="0">
      <p:cViewPr varScale="1">
        <p:scale>
          <a:sx n="106" d="100"/>
          <a:sy n="106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7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7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1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10746-A634-4CDE-944D-737211E0CD4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4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Experiment Scenario 1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052601" y="5921959"/>
            <a:ext cx="792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3-switch </a:t>
            </a:r>
            <a:r>
              <a:rPr lang="en-US" sz="2800" dirty="0"/>
              <a:t>3-flow case, each flow traverses 3 switches.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35603" y="2219010"/>
            <a:ext cx="0" cy="228466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135603" y="4473704"/>
            <a:ext cx="4473865" cy="3099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124360" y="2241792"/>
            <a:ext cx="1500632" cy="12829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17014" y="4285855"/>
            <a:ext cx="95449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26252" y="1520263"/>
            <a:ext cx="0" cy="74436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46876" y="18058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498" y="415818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020362" y="444799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6289012" y="225146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8" idx="0"/>
            <a:endCxn id="22" idx="2"/>
          </p:cNvCxnSpPr>
          <p:nvPr/>
        </p:nvCxnSpPr>
        <p:spPr>
          <a:xfrm flipH="1">
            <a:off x="3674712" y="2408654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19449" y="409579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72510" y="40957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S3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3" idx="2"/>
            <a:endCxn id="20" idx="2"/>
          </p:cNvCxnSpPr>
          <p:nvPr/>
        </p:nvCxnSpPr>
        <p:spPr>
          <a:xfrm>
            <a:off x="6539503" y="2417171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6200000">
            <a:off x="4954553" y="22429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6802517" y="45356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>
            <a:off x="7518358" y="395445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4245186" y="45356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0800000">
            <a:off x="3589923" y="395445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2"/>
            <a:endCxn id="19" idx="0"/>
          </p:cNvCxnSpPr>
          <p:nvPr/>
        </p:nvCxnSpPr>
        <p:spPr>
          <a:xfrm>
            <a:off x="4495677" y="4701373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12738" y="2264628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15417" y="1532924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93442" y="2248568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64342" y="4926993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65106" y="2180636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62540" y="2172328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186535" y="110217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68171" y="421716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81850" y="4438286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968453" y="2607624"/>
            <a:ext cx="3296685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970838" y="2607624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60311" y="4349718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65138" y="2607624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96076" y="412015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4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Experiment Scenario 2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58342" y="5730964"/>
            <a:ext cx="74057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addition to Scenario 1, add one addition </a:t>
            </a:r>
            <a:r>
              <a:rPr lang="en-US" sz="2800" dirty="0" smtClean="0"/>
              <a:t>switch S4 </a:t>
            </a:r>
            <a:r>
              <a:rPr lang="en-US" sz="2800" dirty="0"/>
              <a:t>between S1 and S2.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822150" y="4922035"/>
            <a:ext cx="3331250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34304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6349515" y="2354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04778" y="280800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75075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5118738" y="227477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35668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10800000">
            <a:off x="4545549" y="293387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6374349" y="4427863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75075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5203327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flipV="1">
            <a:off x="4545549" y="38550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0800000">
            <a:off x="7004778" y="38617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214716" y="27286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924606" y="20989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431786" y="20795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159321" y="4001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22149" y="46263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143482" y="26870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216319" y="4001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419508" y="464091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 rot="16200000">
            <a:off x="3925279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953911" y="462633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311587" y="2687062"/>
            <a:ext cx="3192891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474706" y="4365338"/>
            <a:ext cx="336004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834747" y="1689015"/>
            <a:ext cx="0" cy="268210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 rot="16200000">
            <a:off x="7649124" y="44552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822149" y="2264190"/>
            <a:ext cx="38492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88737" y="1227350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73" name="Straight Connector 72"/>
          <p:cNvCxnSpPr>
            <a:stCxn id="52" idx="2"/>
            <a:endCxn id="50" idx="2"/>
          </p:cNvCxnSpPr>
          <p:nvPr/>
        </p:nvCxnSpPr>
        <p:spPr>
          <a:xfrm flipV="1">
            <a:off x="5453818" y="4622370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7" idx="2"/>
            <a:endCxn id="44" idx="0"/>
          </p:cNvCxnSpPr>
          <p:nvPr/>
        </p:nvCxnSpPr>
        <p:spPr>
          <a:xfrm flipV="1">
            <a:off x="5453819" y="2520628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4" idx="2"/>
          </p:cNvCxnSpPr>
          <p:nvPr/>
        </p:nvCxnSpPr>
        <p:spPr>
          <a:xfrm flipV="1">
            <a:off x="7089567" y="3291915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3" idx="2"/>
            <a:endCxn id="49" idx="0"/>
          </p:cNvCxnSpPr>
          <p:nvPr/>
        </p:nvCxnSpPr>
        <p:spPr>
          <a:xfrm flipV="1">
            <a:off x="4630338" y="3265280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64" idx="0"/>
          </p:cNvCxnSpPr>
          <p:nvPr/>
        </p:nvCxnSpPr>
        <p:spPr>
          <a:xfrm flipV="1">
            <a:off x="3280975" y="4626338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851033" y="2283651"/>
            <a:ext cx="0" cy="2649720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311587" y="2687062"/>
            <a:ext cx="0" cy="223497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351343" y="4705737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84185" y="4678109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504478" y="2678188"/>
            <a:ext cx="0" cy="28952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3280975" y="4922191"/>
            <a:ext cx="103061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83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Experiment Scenario 3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308464" y="6106392"/>
            <a:ext cx="792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4-switch 4-flow </a:t>
            </a:r>
            <a:r>
              <a:rPr lang="en-US" sz="2800" dirty="0"/>
              <a:t>case, each flow traverses 3 switches.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822149" y="4922035"/>
            <a:ext cx="3324785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34304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349515" y="2354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04778" y="280800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5075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5118738" y="227477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35668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4545549" y="293387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6374349" y="4427863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75075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5203327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4545549" y="38550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7004778" y="38617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14716" y="27286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24606" y="20989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31786" y="20795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59321" y="4001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22149" y="46263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2" y="26870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16319" y="4001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19508" y="464091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6200000">
            <a:off x="3925279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53911" y="462633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70538" y="2704744"/>
            <a:ext cx="445161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474706" y="4365338"/>
            <a:ext cx="336004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34747" y="1769511"/>
            <a:ext cx="0" cy="26016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6200000">
            <a:off x="7649124" y="44552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74706" y="2298743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311741" y="2298740"/>
            <a:ext cx="1" cy="3274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88737" y="1227350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4" name="Straight Connector 33"/>
          <p:cNvCxnSpPr>
            <a:stCxn id="14" idx="2"/>
            <a:endCxn id="12" idx="2"/>
          </p:cNvCxnSpPr>
          <p:nvPr/>
        </p:nvCxnSpPr>
        <p:spPr>
          <a:xfrm flipV="1">
            <a:off x="5453818" y="4622370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6" idx="0"/>
          </p:cNvCxnSpPr>
          <p:nvPr/>
        </p:nvCxnSpPr>
        <p:spPr>
          <a:xfrm flipV="1">
            <a:off x="5453819" y="2520628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2"/>
          </p:cNvCxnSpPr>
          <p:nvPr/>
        </p:nvCxnSpPr>
        <p:spPr>
          <a:xfrm flipV="1">
            <a:off x="7089567" y="3291915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2"/>
            <a:endCxn id="11" idx="0"/>
          </p:cNvCxnSpPr>
          <p:nvPr/>
        </p:nvCxnSpPr>
        <p:spPr>
          <a:xfrm flipV="1">
            <a:off x="4630338" y="3265280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5" idx="0"/>
          </p:cNvCxnSpPr>
          <p:nvPr/>
        </p:nvCxnSpPr>
        <p:spPr>
          <a:xfrm flipV="1">
            <a:off x="3280975" y="4626338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36493" y="2006652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851033" y="1511156"/>
            <a:ext cx="0" cy="342221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70538" y="2687062"/>
            <a:ext cx="0" cy="2989461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33100" y="4705737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16413" y="5300941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4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Experiment Scenario 4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497473" y="5550271"/>
            <a:ext cx="3197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4-switch 2-flow </a:t>
            </a:r>
            <a:r>
              <a:rPr lang="en-US" sz="2800" dirty="0" smtClean="0"/>
              <a:t>case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606659" y="4733088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82637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297848" y="22513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3111" y="2704395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3408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5067071" y="2171167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84001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4493882" y="283026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6322682" y="4324252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23408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5151660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4493882" y="375144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6953111" y="375811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63049" y="26250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2939" y="199537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80119" y="1975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07654" y="38981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70482" y="452272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91815" y="25834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4652" y="38981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67841" y="453730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6200000">
            <a:off x="3873612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02244" y="452272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63240" y="2578825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248314" y="4250636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48314" y="2578825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6200000">
            <a:off x="7597457" y="43516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23039" y="2195132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260072" y="2195129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42522" y="4063215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4" name="Straight Connector 33"/>
          <p:cNvCxnSpPr>
            <a:stCxn id="14" idx="2"/>
            <a:endCxn id="12" idx="2"/>
          </p:cNvCxnSpPr>
          <p:nvPr/>
        </p:nvCxnSpPr>
        <p:spPr>
          <a:xfrm flipV="1">
            <a:off x="5402151" y="4518759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6" idx="0"/>
          </p:cNvCxnSpPr>
          <p:nvPr/>
        </p:nvCxnSpPr>
        <p:spPr>
          <a:xfrm flipV="1">
            <a:off x="5402152" y="2417017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2"/>
          </p:cNvCxnSpPr>
          <p:nvPr/>
        </p:nvCxnSpPr>
        <p:spPr>
          <a:xfrm flipV="1">
            <a:off x="7037900" y="3188304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2"/>
            <a:endCxn id="11" idx="0"/>
          </p:cNvCxnSpPr>
          <p:nvPr/>
        </p:nvCxnSpPr>
        <p:spPr>
          <a:xfrm flipV="1">
            <a:off x="4578671" y="3161669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5" idx="0"/>
          </p:cNvCxnSpPr>
          <p:nvPr/>
        </p:nvCxnSpPr>
        <p:spPr>
          <a:xfrm flipV="1">
            <a:off x="3229308" y="4522727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90834" y="2012757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24093" y="152413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10733" y="3631323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5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Experiment Scenario 5</a:t>
            </a:r>
            <a:endParaRPr lang="en-US" sz="40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606659" y="4733088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82637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297848" y="22513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3111" y="2704395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3408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5067071" y="2171167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84001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4493882" y="283026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6322682" y="4324252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23408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5151660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4493882" y="375144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6953111" y="375811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63049" y="26250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2939" y="199537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80119" y="1975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07654" y="38981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70482" y="452272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91815" y="25834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4652" y="38981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67841" y="453730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6200000">
            <a:off x="3873612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02244" y="452272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63240" y="2578825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248314" y="4250636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48314" y="2578825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6200000">
            <a:off x="7597457" y="43516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23039" y="2195132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260072" y="2195129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42522" y="4063215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4" name="Straight Connector 33"/>
          <p:cNvCxnSpPr>
            <a:stCxn id="14" idx="2"/>
            <a:endCxn id="12" idx="2"/>
          </p:cNvCxnSpPr>
          <p:nvPr/>
        </p:nvCxnSpPr>
        <p:spPr>
          <a:xfrm flipV="1">
            <a:off x="5402151" y="4518759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6" idx="0"/>
          </p:cNvCxnSpPr>
          <p:nvPr/>
        </p:nvCxnSpPr>
        <p:spPr>
          <a:xfrm flipV="1">
            <a:off x="5402152" y="2417017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2"/>
          </p:cNvCxnSpPr>
          <p:nvPr/>
        </p:nvCxnSpPr>
        <p:spPr>
          <a:xfrm flipV="1">
            <a:off x="7037900" y="3188304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2"/>
            <a:endCxn id="11" idx="0"/>
          </p:cNvCxnSpPr>
          <p:nvPr/>
        </p:nvCxnSpPr>
        <p:spPr>
          <a:xfrm flipV="1">
            <a:off x="4578671" y="3161669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5" idx="0"/>
          </p:cNvCxnSpPr>
          <p:nvPr/>
        </p:nvCxnSpPr>
        <p:spPr>
          <a:xfrm flipV="1">
            <a:off x="3229308" y="4522727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90834" y="2012757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24093" y="152413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10733" y="3631323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403023" y="1559842"/>
            <a:ext cx="1" cy="41076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03023" y="1153820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76691" y="130326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</a:t>
            </a:r>
            <a:r>
              <a:rPr lang="en-US" sz="2400" baseline="-25000" dirty="0" smtClean="0">
                <a:solidFill>
                  <a:srgbClr val="0070C0"/>
                </a:solidFill>
              </a:rPr>
              <a:t>2 </a:t>
            </a:r>
            <a:r>
              <a:rPr lang="en-US" sz="2400" dirty="0" smtClean="0">
                <a:solidFill>
                  <a:srgbClr val="0070C0"/>
                </a:solidFill>
              </a:rPr>
              <a:t>= B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42680" y="5801828"/>
            <a:ext cx="930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addition to Scenario 4, add one addition flow from S2 to S3. </a:t>
            </a:r>
          </a:p>
        </p:txBody>
      </p:sp>
    </p:spTree>
    <p:extLst>
      <p:ext uri="{BB962C8B-B14F-4D97-AF65-F5344CB8AC3E}">
        <p14:creationId xmlns:p14="http://schemas.microsoft.com/office/powerpoint/2010/main" val="302792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140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Experiment Results</a:t>
            </a:r>
            <a:endParaRPr lang="en-US" sz="4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680035"/>
              </p:ext>
            </p:extLst>
          </p:nvPr>
        </p:nvGraphicFramePr>
        <p:xfrm>
          <a:off x="324268" y="1196402"/>
          <a:ext cx="10874869" cy="2243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319"/>
                <a:gridCol w="1795110"/>
                <a:gridCol w="1795110"/>
                <a:gridCol w="1795110"/>
                <a:gridCol w="1795110"/>
                <a:gridCol w="1795110"/>
              </a:tblGrid>
              <a:tr h="356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PFC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threshold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8281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0.5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*C*D = 2.5KB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16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1.0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*C*D = 5KB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6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2.0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*C*D = 10KB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9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6.0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*C*D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30KB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9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8.0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*C*D = 40KB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8624" y="747344"/>
            <a:ext cx="478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Link capacity </a:t>
            </a:r>
            <a:r>
              <a:rPr lang="en-US" b="1" dirty="0" smtClean="0">
                <a:solidFill>
                  <a:schemeClr val="tx1"/>
                </a:solidFill>
              </a:rPr>
              <a:t>C = 40Gbps, link delay D = 0.001ms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95808"/>
              </p:ext>
            </p:extLst>
          </p:nvPr>
        </p:nvGraphicFramePr>
        <p:xfrm>
          <a:off x="324267" y="3944544"/>
          <a:ext cx="10874869" cy="2214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319"/>
                <a:gridCol w="1795110"/>
                <a:gridCol w="1795110"/>
                <a:gridCol w="1795110"/>
                <a:gridCol w="1795110"/>
                <a:gridCol w="1795110"/>
              </a:tblGrid>
              <a:tr h="345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PFC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threshold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525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0.5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*C*D = 2.5MB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95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1.0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*C*D = 5MB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4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2.0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*C*D = 10MB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9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6.0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*C*D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30MB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9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8.0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*C*D = 40MB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8624" y="3546107"/>
            <a:ext cx="4368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Link capacity </a:t>
            </a:r>
            <a:r>
              <a:rPr lang="en-US" b="1" dirty="0" smtClean="0">
                <a:solidFill>
                  <a:schemeClr val="tx1"/>
                </a:solidFill>
              </a:rPr>
              <a:t>C = 40Gbps, link delay D = 1ms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0509" y="6187706"/>
            <a:ext cx="10510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smtClean="0"/>
              <a:t>For Scenario 4, deadlock will not happen under reasonable settings.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7668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315</Words>
  <Application>Microsoft Office PowerPoint</Application>
  <PresentationFormat>Widescreen</PresentationFormat>
  <Paragraphs>167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Shuihai Hu (MSR Student-Person Consulting)</dc:creator>
  <cp:lastModifiedBy>Shuihai Hu (MSR Student-Person Consulting)</cp:lastModifiedBy>
  <cp:revision>66</cp:revision>
  <dcterms:created xsi:type="dcterms:W3CDTF">2016-01-13T10:34:17Z</dcterms:created>
  <dcterms:modified xsi:type="dcterms:W3CDTF">2016-01-13T16:02:00Z</dcterms:modified>
</cp:coreProperties>
</file>