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24C1-35FC-4FFC-B924-47D61473B3C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6762-45F1-436D-80AE-60866C59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Dependency Graph of Ingress Queue</a:t>
            </a:r>
            <a:endParaRPr lang="en-US" sz="4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15757" y="1960248"/>
            <a:ext cx="312312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28952" y="1960245"/>
            <a:ext cx="1" cy="234975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53384" y="4309999"/>
            <a:ext cx="3785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17041" y="1605003"/>
            <a:ext cx="1063301" cy="112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3338540" y="2031235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79898" y="2548282"/>
            <a:ext cx="137588" cy="331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1734" y="1605003"/>
            <a:ext cx="1063301" cy="112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340130" y="1966903"/>
            <a:ext cx="153975" cy="408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148" y="3554562"/>
            <a:ext cx="1063301" cy="112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1884591" y="2548282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358234" y="3953750"/>
            <a:ext cx="164353" cy="31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734" y="3554562"/>
            <a:ext cx="1063301" cy="112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2408575" y="3980795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1884591" y="3401147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3879898" y="3407321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75919" y="24113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5140" y="1775303"/>
            <a:ext cx="338418" cy="34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4998" y="17572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05287" y="35370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09012" y="41152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69934" y="23826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99203" y="35271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05036" y="4128736"/>
            <a:ext cx="338418" cy="34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97458" y="2315487"/>
            <a:ext cx="36118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685348" y="3863324"/>
            <a:ext cx="3534918" cy="1071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85348" y="2315487"/>
            <a:ext cx="0" cy="1547836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11683" y="4193740"/>
            <a:ext cx="812150" cy="42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2621519" y="4111564"/>
            <a:ext cx="661079" cy="3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2621520" y="2165678"/>
            <a:ext cx="661078" cy="56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3948692" y="2879770"/>
            <a:ext cx="0" cy="52755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1953385" y="2855110"/>
            <a:ext cx="0" cy="54603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429" y="1383061"/>
            <a:ext cx="703054" cy="370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376011" y="1605003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9297510" y="2031235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38868" y="2548282"/>
            <a:ext cx="137588" cy="3314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80704" y="1605003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8299100" y="1966903"/>
            <a:ext cx="153975" cy="408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377118" y="3554562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7843561" y="2548282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9317204" y="3953750"/>
            <a:ext cx="164353" cy="3156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80704" y="3554562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S4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8367545" y="3980795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flipV="1">
            <a:off x="7843561" y="3401147"/>
            <a:ext cx="137588" cy="3068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0800000">
            <a:off x="9838868" y="3407321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934889" y="24113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24110" y="17753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73968" y="17572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964257" y="35370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7982" y="41152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428904" y="23826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58173" y="35271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64006" y="4128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2" name="Straight Connector 81"/>
          <p:cNvCxnSpPr>
            <a:stCxn id="66" idx="2"/>
            <a:endCxn id="64" idx="2"/>
          </p:cNvCxnSpPr>
          <p:nvPr/>
        </p:nvCxnSpPr>
        <p:spPr>
          <a:xfrm flipV="1">
            <a:off x="8580489" y="4111564"/>
            <a:ext cx="661079" cy="36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1" idx="2"/>
            <a:endCxn id="58" idx="0"/>
          </p:cNvCxnSpPr>
          <p:nvPr/>
        </p:nvCxnSpPr>
        <p:spPr>
          <a:xfrm flipV="1">
            <a:off x="8580490" y="2165678"/>
            <a:ext cx="661078" cy="562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8" idx="2"/>
          </p:cNvCxnSpPr>
          <p:nvPr/>
        </p:nvCxnSpPr>
        <p:spPr>
          <a:xfrm flipV="1">
            <a:off x="9907662" y="2879770"/>
            <a:ext cx="0" cy="5275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7" idx="2"/>
            <a:endCxn id="63" idx="0"/>
          </p:cNvCxnSpPr>
          <p:nvPr/>
        </p:nvCxnSpPr>
        <p:spPr>
          <a:xfrm flipV="1">
            <a:off x="7912355" y="2855110"/>
            <a:ext cx="0" cy="5460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2"/>
            <a:endCxn id="58" idx="0"/>
          </p:cNvCxnSpPr>
          <p:nvPr/>
        </p:nvCxnSpPr>
        <p:spPr>
          <a:xfrm flipV="1">
            <a:off x="7912355" y="2165678"/>
            <a:ext cx="1329214" cy="3826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8" idx="2"/>
            <a:endCxn id="68" idx="2"/>
          </p:cNvCxnSpPr>
          <p:nvPr/>
        </p:nvCxnSpPr>
        <p:spPr>
          <a:xfrm>
            <a:off x="9510455" y="2165678"/>
            <a:ext cx="397207" cy="12416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8" idx="0"/>
            <a:endCxn id="66" idx="2"/>
          </p:cNvCxnSpPr>
          <p:nvPr/>
        </p:nvCxnSpPr>
        <p:spPr>
          <a:xfrm flipH="1">
            <a:off x="8580490" y="3714149"/>
            <a:ext cx="1327172" cy="4010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0"/>
            <a:endCxn id="63" idx="0"/>
          </p:cNvCxnSpPr>
          <p:nvPr/>
        </p:nvCxnSpPr>
        <p:spPr>
          <a:xfrm flipH="1" flipV="1">
            <a:off x="7912355" y="2855110"/>
            <a:ext cx="455549" cy="12601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55820" y="5614874"/>
            <a:ext cx="968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Construction of Dependency Edge</a:t>
            </a:r>
            <a:r>
              <a:rPr lang="en-US" sz="2400" dirty="0" smtClean="0"/>
              <a:t>: If a flow f traverses two ingress queues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b="1" dirty="0" smtClean="0"/>
              <a:t>j</a:t>
            </a:r>
            <a:r>
              <a:rPr lang="en-US" sz="2400" dirty="0" smtClean="0"/>
              <a:t> in sequence, we add one dependency edge from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to </a:t>
            </a:r>
            <a:r>
              <a:rPr lang="en-US" sz="2400" b="1" dirty="0" smtClean="0"/>
              <a:t>j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578247" y="4917967"/>
            <a:ext cx="5251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lossless network </a:t>
            </a:r>
            <a:r>
              <a:rPr lang="en-US" sz="2400" b="1" dirty="0" smtClean="0"/>
              <a:t>N</a:t>
            </a:r>
            <a:r>
              <a:rPr lang="en-US" sz="2400" dirty="0" smtClean="0"/>
              <a:t> and a flow set </a:t>
            </a:r>
            <a:r>
              <a:rPr lang="en-US" sz="2400" b="1" dirty="0" smtClean="0"/>
              <a:t>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6443121" y="4923293"/>
            <a:ext cx="49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ependency </a:t>
            </a:r>
            <a:r>
              <a:rPr lang="en-US" sz="2400" dirty="0"/>
              <a:t>G</a:t>
            </a:r>
            <a:r>
              <a:rPr lang="en-US" sz="2400" dirty="0" smtClean="0"/>
              <a:t>raph of Ingress Queue.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5609019" y="2965345"/>
            <a:ext cx="1280160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7650790" y="2196917"/>
            <a:ext cx="2006102" cy="17790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76855" y="1769689"/>
            <a:ext cx="2862073" cy="2633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rot="10800000">
            <a:off x="3580086" y="1517083"/>
            <a:ext cx="255610" cy="50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0"/>
            <a:endCxn id="81" idx="0"/>
          </p:cNvCxnSpPr>
          <p:nvPr/>
        </p:nvCxnSpPr>
        <p:spPr>
          <a:xfrm>
            <a:off x="3707891" y="2022294"/>
            <a:ext cx="3689249" cy="106413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7526248" y="2832775"/>
            <a:ext cx="249084" cy="50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65723" y="2523562"/>
            <a:ext cx="1337216" cy="121411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06722" y="2625863"/>
            <a:ext cx="495987" cy="4196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4036" y="97517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RX </a:t>
            </a:r>
            <a:r>
              <a:rPr lang="en-US" sz="2400" b="1" dirty="0" err="1" smtClean="0"/>
              <a:t>i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50790" y="324517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RX j</a:t>
            </a:r>
            <a:endParaRPr lang="en-US" sz="2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42950" y="5032449"/>
            <a:ext cx="10193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Let </a:t>
            </a:r>
            <a:r>
              <a:rPr lang="en-US" sz="2800" dirty="0" err="1" smtClean="0"/>
              <a:t>i</a:t>
            </a:r>
            <a:r>
              <a:rPr lang="en-US" sz="2800" dirty="0" smtClean="0"/>
              <a:t> be an ingress queue of switch X. </a:t>
            </a:r>
            <a:r>
              <a:rPr lang="en-US" sz="2800" dirty="0"/>
              <a:t>Let </a:t>
            </a:r>
            <a:r>
              <a:rPr lang="en-US" sz="2800" dirty="0" smtClean="0"/>
              <a:t>j </a:t>
            </a:r>
            <a:r>
              <a:rPr lang="en-US" sz="2800" dirty="0"/>
              <a:t>be an ingress queue of switch </a:t>
            </a:r>
            <a:r>
              <a:rPr lang="en-US" sz="2800" dirty="0" smtClean="0"/>
              <a:t>Y.  Assuming there is a dependency from </a:t>
            </a:r>
            <a:r>
              <a:rPr lang="en-US" sz="2800" dirty="0" err="1" smtClean="0"/>
              <a:t>i</a:t>
            </a:r>
            <a:r>
              <a:rPr lang="en-US" sz="2800" dirty="0" smtClean="0"/>
              <a:t> to j. At switch X, 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i,j</a:t>
            </a:r>
            <a:r>
              <a:rPr lang="en-US" sz="2800" dirty="0" smtClean="0"/>
              <a:t>(t) is the instant buffer occupancy of the packets received by </a:t>
            </a:r>
            <a:r>
              <a:rPr lang="en-US" sz="2800" dirty="0" err="1" smtClean="0"/>
              <a:t>i</a:t>
            </a:r>
            <a:r>
              <a:rPr lang="en-US" sz="2800" dirty="0" smtClean="0"/>
              <a:t> and destined for j at time t. 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606848" y="3075892"/>
            <a:ext cx="764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B</a:t>
            </a:r>
            <a:r>
              <a:rPr lang="en-US" sz="2000" b="1" baseline="-25000" dirty="0" err="1" smtClean="0"/>
              <a:t>i,j</a:t>
            </a:r>
            <a:r>
              <a:rPr lang="en-US" sz="2000" b="1" dirty="0" smtClean="0"/>
              <a:t>(t</a:t>
            </a:r>
            <a:r>
              <a:rPr lang="en-US" sz="2000" b="1" dirty="0"/>
              <a:t>) </a:t>
            </a:r>
            <a:endParaRPr lang="en-US" sz="2000" dirty="0"/>
          </a:p>
        </p:txBody>
      </p:sp>
      <p:sp>
        <p:nvSpPr>
          <p:cNvPr id="95" name="Rectangle 94"/>
          <p:cNvSpPr/>
          <p:nvPr/>
        </p:nvSpPr>
        <p:spPr>
          <a:xfrm>
            <a:off x="2906183" y="3846341"/>
            <a:ext cx="1601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Switch buffer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2965723" y="4490429"/>
            <a:ext cx="1444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switch </a:t>
            </a:r>
            <a:r>
              <a:rPr lang="en-US" sz="2800" b="1" dirty="0" smtClean="0"/>
              <a:t>X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7904440" y="4490429"/>
            <a:ext cx="1428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switch </a:t>
            </a:r>
            <a:r>
              <a:rPr lang="en-US" sz="2800" b="1" dirty="0" smtClean="0"/>
              <a:t>Y</a:t>
            </a:r>
            <a:endParaRPr lang="en-US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Ingress Associated Buffer Occupancy </a:t>
            </a:r>
            <a:r>
              <a:rPr lang="en-US" sz="4000" b="1" dirty="0" err="1" smtClean="0"/>
              <a:t>B</a:t>
            </a:r>
            <a:r>
              <a:rPr lang="en-US" sz="4000" b="1" baseline="-25000" dirty="0" err="1" smtClean="0"/>
              <a:t>i,j</a:t>
            </a:r>
            <a:r>
              <a:rPr lang="en-US" sz="4000" b="1" dirty="0" smtClean="0"/>
              <a:t>(t</a:t>
            </a:r>
            <a:r>
              <a:rPr lang="en-US" sz="4000" b="1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81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Three Necessary </a:t>
            </a:r>
            <a:r>
              <a:rPr lang="en-US" sz="4000" b="1" dirty="0"/>
              <a:t>C</a:t>
            </a:r>
            <a:r>
              <a:rPr lang="en-US" sz="4000" b="1" dirty="0" smtClean="0"/>
              <a:t>onditions for Deadlock in Output-queued Lossless network</a:t>
            </a:r>
            <a:endParaRPr lang="en-US" sz="4000" dirty="0"/>
          </a:p>
        </p:txBody>
      </p:sp>
      <p:sp>
        <p:nvSpPr>
          <p:cNvPr id="94" name="TextBox 93"/>
          <p:cNvSpPr txBox="1"/>
          <p:nvPr/>
        </p:nvSpPr>
        <p:spPr>
          <a:xfrm>
            <a:off x="995194" y="2195777"/>
            <a:ext cx="10201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Cyclic Routing Condition</a:t>
            </a:r>
            <a:r>
              <a:rPr lang="en-US" sz="2400" dirty="0" smtClean="0"/>
              <a:t>: there is a cycle (denoted as </a:t>
            </a:r>
            <a:r>
              <a:rPr lang="en-US" sz="2400" b="1" dirty="0" smtClean="0"/>
              <a:t>C</a:t>
            </a:r>
            <a:r>
              <a:rPr lang="en-US" sz="2400" dirty="0" smtClean="0"/>
              <a:t>) in the dependency graph of ingress queue.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Simultaneous Pause Condition</a:t>
            </a:r>
            <a:r>
              <a:rPr lang="en-US" sz="2400" dirty="0" smtClean="0"/>
              <a:t>: all the ingress queues in </a:t>
            </a:r>
            <a:r>
              <a:rPr lang="en-US" sz="2400" b="1" dirty="0" smtClean="0"/>
              <a:t>C</a:t>
            </a:r>
            <a:r>
              <a:rPr lang="en-US" sz="2400" dirty="0" smtClean="0"/>
              <a:t> are pausing their upstream ingress queues in </a:t>
            </a:r>
            <a:r>
              <a:rPr lang="en-US" sz="2400" b="1" dirty="0" smtClean="0"/>
              <a:t>C</a:t>
            </a:r>
            <a:r>
              <a:rPr lang="en-US" sz="2400" dirty="0" smtClean="0"/>
              <a:t> simultaneously at time 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Closure</a:t>
            </a:r>
            <a:r>
              <a:rPr lang="en-US" sz="2400" dirty="0" smtClean="0"/>
              <a:t> </a:t>
            </a:r>
            <a:r>
              <a:rPr lang="en-US" sz="2400" b="1" dirty="0" smtClean="0"/>
              <a:t>Buffer Dependency</a:t>
            </a:r>
            <a:r>
              <a:rPr lang="en-US" sz="2400" dirty="0" smtClean="0"/>
              <a:t>: for any ingress queue </a:t>
            </a:r>
            <a:r>
              <a:rPr lang="en-US" sz="2400" dirty="0" err="1" smtClean="0"/>
              <a:t>i</a:t>
            </a:r>
            <a:r>
              <a:rPr lang="en-US" sz="2400" dirty="0" smtClean="0"/>
              <a:t> in </a:t>
            </a:r>
            <a:r>
              <a:rPr lang="en-US" sz="2400" b="1" dirty="0" smtClean="0"/>
              <a:t>C</a:t>
            </a:r>
            <a:r>
              <a:rPr lang="en-US" sz="2400" dirty="0" smtClean="0"/>
              <a:t>, for any </a:t>
            </a:r>
            <a:r>
              <a:rPr lang="en-US" sz="2400" dirty="0"/>
              <a:t>ingress queue j that satisfies </a:t>
            </a:r>
            <a:r>
              <a:rPr lang="en-US" sz="2400" dirty="0" err="1"/>
              <a:t>B</a:t>
            </a:r>
            <a:r>
              <a:rPr lang="en-US" sz="2400" baseline="-25000" dirty="0" err="1"/>
              <a:t>i,j</a:t>
            </a:r>
            <a:r>
              <a:rPr lang="en-US" sz="2400" dirty="0"/>
              <a:t>(t) &gt;0, j is also in </a:t>
            </a:r>
            <a:r>
              <a:rPr lang="en-US" sz="2400" b="1" dirty="0"/>
              <a:t>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</a:t>
            </a:r>
            <a:r>
              <a:rPr lang="en-US" altLang="zh-CN" sz="4000" b="1" dirty="0" smtClean="0"/>
              <a:t>6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1625" y="1286094"/>
            <a:ext cx="378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Flow </a:t>
            </a:r>
            <a:r>
              <a:rPr lang="en-US" altLang="zh-CN" dirty="0" smtClean="0">
                <a:solidFill>
                  <a:srgbClr val="00B0F0"/>
                </a:solidFill>
              </a:rPr>
              <a:t>3, rate limited at circle link to 1/4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2322" y="5063061"/>
            <a:ext cx="378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4, rate limited at circle link to 1/4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65381" y="2458618"/>
            <a:ext cx="247090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828427" y="2458616"/>
            <a:ext cx="1" cy="189004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841335" y="4348663"/>
            <a:ext cx="299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65189" y="2172874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3202045" y="2517492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384" y="2837872"/>
            <a:ext cx="108855" cy="360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6575" y="2172874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412160" y="2466668"/>
            <a:ext cx="123851" cy="32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6064" y="3741020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2052770" y="2931609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217578" y="4064193"/>
            <a:ext cx="132199" cy="24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6575" y="3741020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2466291" y="4085639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2052770" y="3617619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3631384" y="3622586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24144" y="30163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6092" y="2309856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7885" y="226742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0587" y="372689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20420" y="2747804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1433" y="3726897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55691" y="4202862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1604902" y="4398955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10514" y="4609586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04718" y="2744359"/>
            <a:ext cx="28575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95136" y="3989376"/>
            <a:ext cx="2796698" cy="8616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5136" y="2744359"/>
            <a:ext cx="0" cy="124501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4036283" y="4081625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15841" y="3849801"/>
            <a:ext cx="642543" cy="34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2635801" y="4189050"/>
            <a:ext cx="523021" cy="295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2635801" y="2623858"/>
            <a:ext cx="523021" cy="45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3685811" y="3198245"/>
            <a:ext cx="0" cy="4243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2107197" y="3178409"/>
            <a:ext cx="0" cy="4392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794" y="2322801"/>
            <a:ext cx="556231" cy="297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5488" y="2077997"/>
            <a:ext cx="534252" cy="343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02861" y="3528166"/>
            <a:ext cx="534252" cy="343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1353760" y="1724258"/>
            <a:ext cx="3454864" cy="592081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87353" y="1966318"/>
            <a:ext cx="228487" cy="2835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102520" y="4469136"/>
            <a:ext cx="3583047" cy="517506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231323" y="4442178"/>
            <a:ext cx="228487" cy="2835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991456" y="2175459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92946" y="1916542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47894" y="382809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364" y="469538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58462" y="160132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840230" y="4771295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4911601" y="1679626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397606" y="1724008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9319105" y="2150240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0463" y="2667287"/>
            <a:ext cx="137588" cy="3314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402299" y="1724008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8320695" y="2085908"/>
            <a:ext cx="153975" cy="408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398713" y="3673567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0800000">
            <a:off x="7865156" y="2667287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9338799" y="4072755"/>
            <a:ext cx="164353" cy="3156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02299" y="3673567"/>
            <a:ext cx="1063301" cy="112135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S4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8389140" y="4099800"/>
            <a:ext cx="157003" cy="26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V="1">
            <a:off x="7865156" y="3520152"/>
            <a:ext cx="137588" cy="3068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9860463" y="3526326"/>
            <a:ext cx="137588" cy="3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956484" y="253031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45705" y="18943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95563" y="187629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985852" y="365600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126446" y="43153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450499" y="25016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79768" y="364617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85601" y="42477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67" idx="2"/>
            <a:endCxn id="65" idx="2"/>
          </p:cNvCxnSpPr>
          <p:nvPr/>
        </p:nvCxnSpPr>
        <p:spPr>
          <a:xfrm flipV="1">
            <a:off x="8602084" y="4230569"/>
            <a:ext cx="661079" cy="36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2" idx="2"/>
            <a:endCxn id="59" idx="0"/>
          </p:cNvCxnSpPr>
          <p:nvPr/>
        </p:nvCxnSpPr>
        <p:spPr>
          <a:xfrm flipV="1">
            <a:off x="8602085" y="2284683"/>
            <a:ext cx="661078" cy="562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2"/>
          </p:cNvCxnSpPr>
          <p:nvPr/>
        </p:nvCxnSpPr>
        <p:spPr>
          <a:xfrm flipV="1">
            <a:off x="9929257" y="2998775"/>
            <a:ext cx="0" cy="5275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8" idx="2"/>
            <a:endCxn id="64" idx="0"/>
          </p:cNvCxnSpPr>
          <p:nvPr/>
        </p:nvCxnSpPr>
        <p:spPr>
          <a:xfrm flipV="1">
            <a:off x="7933950" y="2974115"/>
            <a:ext cx="0" cy="5460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4" idx="2"/>
            <a:endCxn id="59" idx="0"/>
          </p:cNvCxnSpPr>
          <p:nvPr/>
        </p:nvCxnSpPr>
        <p:spPr>
          <a:xfrm flipV="1">
            <a:off x="7933950" y="2284683"/>
            <a:ext cx="1329214" cy="3826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2"/>
            <a:endCxn id="69" idx="2"/>
          </p:cNvCxnSpPr>
          <p:nvPr/>
        </p:nvCxnSpPr>
        <p:spPr>
          <a:xfrm>
            <a:off x="9532050" y="2284683"/>
            <a:ext cx="397207" cy="12416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9" idx="0"/>
            <a:endCxn id="67" idx="2"/>
          </p:cNvCxnSpPr>
          <p:nvPr/>
        </p:nvCxnSpPr>
        <p:spPr>
          <a:xfrm flipH="1">
            <a:off x="8602085" y="3833154"/>
            <a:ext cx="1327172" cy="4010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0"/>
            <a:endCxn id="64" idx="0"/>
          </p:cNvCxnSpPr>
          <p:nvPr/>
        </p:nvCxnSpPr>
        <p:spPr>
          <a:xfrm flipH="1" flipV="1">
            <a:off x="7933950" y="2974115"/>
            <a:ext cx="399249" cy="12601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801532" y="5041959"/>
            <a:ext cx="4262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ependency </a:t>
            </a:r>
            <a:r>
              <a:rPr lang="en-US" sz="2000" dirty="0"/>
              <a:t>G</a:t>
            </a:r>
            <a:r>
              <a:rPr lang="en-US" sz="2000" dirty="0" smtClean="0"/>
              <a:t>raph of Ingress Queue.</a:t>
            </a:r>
            <a:endParaRPr lang="en-US" sz="2000" dirty="0"/>
          </a:p>
        </p:txBody>
      </p:sp>
      <p:sp>
        <p:nvSpPr>
          <p:cNvPr id="87" name="Right Arrow 86"/>
          <p:cNvSpPr/>
          <p:nvPr/>
        </p:nvSpPr>
        <p:spPr>
          <a:xfrm>
            <a:off x="5609019" y="2965345"/>
            <a:ext cx="1280160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105629" y="156352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5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10817535" y="1589652"/>
            <a:ext cx="166395" cy="31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59" idx="2"/>
            <a:endCxn id="92" idx="0"/>
          </p:cNvCxnSpPr>
          <p:nvPr/>
        </p:nvCxnSpPr>
        <p:spPr>
          <a:xfrm flipV="1">
            <a:off x="9532050" y="1748194"/>
            <a:ext cx="1210141" cy="5364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32905" y="4693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6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 rot="16200000">
            <a:off x="6939957" y="4760581"/>
            <a:ext cx="175283" cy="27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67" idx="0"/>
            <a:endCxn id="95" idx="2"/>
          </p:cNvCxnSpPr>
          <p:nvPr/>
        </p:nvCxnSpPr>
        <p:spPr>
          <a:xfrm flipH="1">
            <a:off x="7166018" y="4234243"/>
            <a:ext cx="1167181" cy="6647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6845" y="5516656"/>
            <a:ext cx="1087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Necessary conditions 1 and 2 are met. But as B</a:t>
            </a:r>
            <a:r>
              <a:rPr lang="en-US" sz="2800" baseline="-25000" dirty="0" smtClean="0"/>
              <a:t>4,6</a:t>
            </a:r>
            <a:r>
              <a:rPr lang="en-US" sz="2800" dirty="0" smtClean="0"/>
              <a:t>(t) &gt; 0 and RX 6 is outside the cycle, so condition 3 is not met. There will be no deadlock.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4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8286575" y="1534070"/>
            <a:ext cx="355947" cy="3807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</a:t>
            </a:r>
            <a:r>
              <a:rPr lang="en-US" altLang="zh-CN" sz="4000" b="1" dirty="0" smtClean="0"/>
              <a:t>6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497473" y="5550271"/>
            <a:ext cx="319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4-switch </a:t>
            </a:r>
            <a:r>
              <a:rPr lang="en-US" sz="2800" dirty="0" smtClean="0"/>
              <a:t>4-flow case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09754" y="47777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49134" y="508345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728" y="1684034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404936" y="1209032"/>
            <a:ext cx="5382128" cy="795048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673648" y="1597258"/>
            <a:ext cx="378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3, rate limited at circle link to 1/4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013544" y="4894859"/>
            <a:ext cx="5581816" cy="694908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033" y="5456610"/>
            <a:ext cx="378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4, rate limited at circle link to 1/4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7527625" y="17920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60583" y="14672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52"/>
            <a:ext cx="3867302" cy="22280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88" y="2449745"/>
            <a:ext cx="2614218" cy="196066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05" y="489530"/>
            <a:ext cx="2613701" cy="1956781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3214199" y="4858660"/>
            <a:ext cx="355947" cy="3807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46" y="4770248"/>
            <a:ext cx="3717629" cy="195938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" y="2836344"/>
            <a:ext cx="2521581" cy="18911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" y="4721972"/>
            <a:ext cx="2560911" cy="19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408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Tan</dc:creator>
  <cp:lastModifiedBy>Shuihai Hu (MSR Student-Person Consulting)</cp:lastModifiedBy>
  <cp:revision>87</cp:revision>
  <dcterms:created xsi:type="dcterms:W3CDTF">2016-01-15T00:00:42Z</dcterms:created>
  <dcterms:modified xsi:type="dcterms:W3CDTF">2016-01-18T18:43:43Z</dcterms:modified>
</cp:coreProperties>
</file>