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50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355D0-DEE3-41B7-8301-7CD46E33694A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F4298-249C-4AA7-AD42-77A499C23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46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27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4C0F2-2074-46FC-80B1-400922F80437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432BF-714E-4F35-ABC7-B46AA745D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387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4C0F2-2074-46FC-80B1-400922F80437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432BF-714E-4F35-ABC7-B46AA745D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64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4C0F2-2074-46FC-80B1-400922F80437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432BF-714E-4F35-ABC7-B46AA745D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293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4C0F2-2074-46FC-80B1-400922F80437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432BF-714E-4F35-ABC7-B46AA745D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364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4C0F2-2074-46FC-80B1-400922F80437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432BF-714E-4F35-ABC7-B46AA745D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435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4C0F2-2074-46FC-80B1-400922F80437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432BF-714E-4F35-ABC7-B46AA745D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00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4C0F2-2074-46FC-80B1-400922F80437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432BF-714E-4F35-ABC7-B46AA745D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170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4C0F2-2074-46FC-80B1-400922F80437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432BF-714E-4F35-ABC7-B46AA745D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61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4C0F2-2074-46FC-80B1-400922F80437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432BF-714E-4F35-ABC7-B46AA745D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18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4C0F2-2074-46FC-80B1-400922F80437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432BF-714E-4F35-ABC7-B46AA745D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47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4C0F2-2074-46FC-80B1-400922F80437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432BF-714E-4F35-ABC7-B46AA745D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259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4C0F2-2074-46FC-80B1-400922F80437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432BF-714E-4F35-ABC7-B46AA745D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026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/>
          <p:cNvSpPr txBox="1"/>
          <p:nvPr/>
        </p:nvSpPr>
        <p:spPr>
          <a:xfrm>
            <a:off x="6326177" y="6431671"/>
            <a:ext cx="2039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H3: 10.</a:t>
            </a:r>
            <a:r>
              <a:rPr lang="en-US" sz="2000" dirty="0"/>
              <a:t>1</a:t>
            </a:r>
            <a:r>
              <a:rPr lang="en-US" sz="2000" dirty="0" smtClean="0"/>
              <a:t>.0.1</a:t>
            </a:r>
            <a:endParaRPr lang="en-US" sz="2000" dirty="0"/>
          </a:p>
        </p:txBody>
      </p:sp>
      <p:pic>
        <p:nvPicPr>
          <p:cNvPr id="88" name="Picture 87" descr="SimpleExample.png"/>
          <p:cNvPicPr/>
          <p:nvPr/>
        </p:nvPicPr>
        <p:blipFill rotWithShape="1"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0" t="39687" r="74439" b="54764"/>
          <a:stretch/>
        </p:blipFill>
        <p:spPr>
          <a:xfrm>
            <a:off x="6863361" y="5503936"/>
            <a:ext cx="503555" cy="927735"/>
          </a:xfrm>
          <a:prstGeom prst="rect">
            <a:avLst/>
          </a:prstGeom>
        </p:spPr>
      </p:pic>
      <p:cxnSp>
        <p:nvCxnSpPr>
          <p:cNvPr id="90" name="Straight Connector 89"/>
          <p:cNvCxnSpPr/>
          <p:nvPr/>
        </p:nvCxnSpPr>
        <p:spPr>
          <a:xfrm flipH="1">
            <a:off x="7109409" y="4977706"/>
            <a:ext cx="11389" cy="6335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300692" y="6431671"/>
            <a:ext cx="2039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H2: 10.</a:t>
            </a:r>
            <a:r>
              <a:rPr lang="en-US" altLang="zh-CN" sz="2000" dirty="0" smtClean="0"/>
              <a:t>0</a:t>
            </a:r>
            <a:r>
              <a:rPr lang="en-US" sz="2000" dirty="0" smtClean="0"/>
              <a:t>.1.1</a:t>
            </a:r>
            <a:endParaRPr lang="en-US" sz="2000" dirty="0"/>
          </a:p>
        </p:txBody>
      </p:sp>
      <p:pic>
        <p:nvPicPr>
          <p:cNvPr id="84" name="Picture 83" descr="SimpleExample.png"/>
          <p:cNvPicPr/>
          <p:nvPr/>
        </p:nvPicPr>
        <p:blipFill rotWithShape="1"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0" t="39687" r="74439" b="54764"/>
          <a:stretch/>
        </p:blipFill>
        <p:spPr>
          <a:xfrm>
            <a:off x="3837876" y="5503936"/>
            <a:ext cx="503555" cy="927735"/>
          </a:xfrm>
          <a:prstGeom prst="rect">
            <a:avLst/>
          </a:prstGeom>
        </p:spPr>
      </p:pic>
      <p:cxnSp>
        <p:nvCxnSpPr>
          <p:cNvPr id="85" name="Straight Connector 84"/>
          <p:cNvCxnSpPr/>
          <p:nvPr/>
        </p:nvCxnSpPr>
        <p:spPr>
          <a:xfrm flipH="1">
            <a:off x="4083924" y="4977706"/>
            <a:ext cx="11389" cy="6335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6047267" y="1289477"/>
            <a:ext cx="1223645" cy="801370"/>
          </a:xfrm>
          <a:prstGeom prst="rect">
            <a:avLst/>
          </a:prstGeom>
        </p:spPr>
      </p:pic>
      <p:pic>
        <p:nvPicPr>
          <p:cNvPr id="5" name="Picture 4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3961351" y="1307686"/>
            <a:ext cx="1223645" cy="801370"/>
          </a:xfrm>
          <a:prstGeom prst="rect">
            <a:avLst/>
          </a:prstGeom>
        </p:spPr>
      </p:pic>
      <p:cxnSp>
        <p:nvCxnSpPr>
          <p:cNvPr id="8" name="Straight Connector 7"/>
          <p:cNvCxnSpPr>
            <a:stCxn id="5" idx="2"/>
            <a:endCxn id="32" idx="0"/>
          </p:cNvCxnSpPr>
          <p:nvPr/>
        </p:nvCxnSpPr>
        <p:spPr>
          <a:xfrm>
            <a:off x="4573174" y="2109056"/>
            <a:ext cx="2531695" cy="11766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2"/>
            <a:endCxn id="26" idx="0"/>
          </p:cNvCxnSpPr>
          <p:nvPr/>
        </p:nvCxnSpPr>
        <p:spPr>
          <a:xfrm>
            <a:off x="4573174" y="2109056"/>
            <a:ext cx="4138766" cy="11766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794211" y="6458304"/>
            <a:ext cx="2039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H4: 10.1.</a:t>
            </a:r>
            <a:r>
              <a:rPr lang="en-US" altLang="zh-CN" sz="2000" dirty="0" smtClean="0"/>
              <a:t>1</a:t>
            </a:r>
            <a:r>
              <a:rPr lang="en-US" sz="2000" dirty="0" smtClean="0"/>
              <a:t>.1</a:t>
            </a:r>
            <a:endParaRPr lang="en-US" sz="2000" dirty="0"/>
          </a:p>
        </p:txBody>
      </p:sp>
      <p:cxnSp>
        <p:nvCxnSpPr>
          <p:cNvPr id="46" name="Straight Connector 45"/>
          <p:cNvCxnSpPr>
            <a:stCxn id="4" idx="2"/>
            <a:endCxn id="26" idx="0"/>
          </p:cNvCxnSpPr>
          <p:nvPr/>
        </p:nvCxnSpPr>
        <p:spPr>
          <a:xfrm>
            <a:off x="6659090" y="2090847"/>
            <a:ext cx="2052850" cy="11948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" idx="2"/>
            <a:endCxn id="32" idx="0"/>
          </p:cNvCxnSpPr>
          <p:nvPr/>
        </p:nvCxnSpPr>
        <p:spPr>
          <a:xfrm>
            <a:off x="6659090" y="2090847"/>
            <a:ext cx="445779" cy="11948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5" idx="2"/>
            <a:endCxn id="75" idx="0"/>
          </p:cNvCxnSpPr>
          <p:nvPr/>
        </p:nvCxnSpPr>
        <p:spPr>
          <a:xfrm flipH="1">
            <a:off x="2520325" y="2109056"/>
            <a:ext cx="2052849" cy="11300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5" idx="2"/>
            <a:endCxn id="74" idx="0"/>
          </p:cNvCxnSpPr>
          <p:nvPr/>
        </p:nvCxnSpPr>
        <p:spPr>
          <a:xfrm flipH="1">
            <a:off x="4127396" y="2109056"/>
            <a:ext cx="445778" cy="11300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4" idx="2"/>
            <a:endCxn id="75" idx="0"/>
          </p:cNvCxnSpPr>
          <p:nvPr/>
        </p:nvCxnSpPr>
        <p:spPr>
          <a:xfrm flipH="1">
            <a:off x="2520325" y="2090847"/>
            <a:ext cx="4138765" cy="11482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" idx="2"/>
            <a:endCxn id="74" idx="0"/>
          </p:cNvCxnSpPr>
          <p:nvPr/>
        </p:nvCxnSpPr>
        <p:spPr>
          <a:xfrm flipH="1">
            <a:off x="4127396" y="2090847"/>
            <a:ext cx="2531694" cy="11482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618150" y="6458304"/>
            <a:ext cx="2039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H1: 10.</a:t>
            </a:r>
            <a:r>
              <a:rPr lang="en-US" altLang="zh-CN" sz="2000" dirty="0" smtClean="0"/>
              <a:t>0</a:t>
            </a:r>
            <a:r>
              <a:rPr lang="en-US" sz="2000" dirty="0" smtClean="0"/>
              <a:t>.0.1</a:t>
            </a:r>
            <a:endParaRPr lang="en-US" sz="2000" dirty="0"/>
          </a:p>
        </p:txBody>
      </p:sp>
      <p:cxnSp>
        <p:nvCxnSpPr>
          <p:cNvPr id="78" name="Straight Connector 77"/>
          <p:cNvCxnSpPr/>
          <p:nvPr/>
        </p:nvCxnSpPr>
        <p:spPr>
          <a:xfrm>
            <a:off x="2514594" y="3816045"/>
            <a:ext cx="0" cy="6997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127395" y="3816045"/>
            <a:ext cx="11299" cy="6997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2514594" y="3816045"/>
            <a:ext cx="1631930" cy="6997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2501195" y="3816045"/>
            <a:ext cx="1626200" cy="6997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73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3515573" y="3239061"/>
            <a:ext cx="1223645" cy="801370"/>
          </a:xfrm>
          <a:prstGeom prst="rect">
            <a:avLst/>
          </a:prstGeom>
        </p:spPr>
      </p:pic>
      <p:pic>
        <p:nvPicPr>
          <p:cNvPr id="75" name="Picture 74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1908502" y="3239061"/>
            <a:ext cx="1223645" cy="801370"/>
          </a:xfrm>
          <a:prstGeom prst="rect">
            <a:avLst/>
          </a:prstGeom>
        </p:spPr>
      </p:pic>
      <p:pic>
        <p:nvPicPr>
          <p:cNvPr id="76" name="Picture 75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1908502" y="4384815"/>
            <a:ext cx="1223645" cy="801370"/>
          </a:xfrm>
          <a:prstGeom prst="rect">
            <a:avLst/>
          </a:prstGeom>
        </p:spPr>
      </p:pic>
      <p:pic>
        <p:nvPicPr>
          <p:cNvPr id="77" name="Picture 76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3515573" y="4384815"/>
            <a:ext cx="1223645" cy="801370"/>
          </a:xfrm>
          <a:prstGeom prst="rect">
            <a:avLst/>
          </a:prstGeom>
        </p:spPr>
      </p:pic>
      <p:pic>
        <p:nvPicPr>
          <p:cNvPr id="95" name="Picture 94" descr="SimpleExample.png"/>
          <p:cNvPicPr/>
          <p:nvPr/>
        </p:nvPicPr>
        <p:blipFill rotWithShape="1"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0" t="39687" r="74439" b="54764"/>
          <a:stretch/>
        </p:blipFill>
        <p:spPr>
          <a:xfrm>
            <a:off x="2155334" y="5530569"/>
            <a:ext cx="503555" cy="927735"/>
          </a:xfrm>
          <a:prstGeom prst="rect">
            <a:avLst/>
          </a:prstGeom>
        </p:spPr>
      </p:pic>
      <p:cxnSp>
        <p:nvCxnSpPr>
          <p:cNvPr id="98" name="Straight Connector 97"/>
          <p:cNvCxnSpPr/>
          <p:nvPr/>
        </p:nvCxnSpPr>
        <p:spPr>
          <a:xfrm flipH="1">
            <a:off x="2401382" y="5004339"/>
            <a:ext cx="11389" cy="6335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7085739" y="3868300"/>
            <a:ext cx="1631930" cy="6997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099138" y="3862725"/>
            <a:ext cx="0" cy="6997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8711939" y="3862725"/>
            <a:ext cx="11299" cy="6997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7085739" y="3862725"/>
            <a:ext cx="1626200" cy="6997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SimpleExample.png"/>
          <p:cNvPicPr/>
          <p:nvPr/>
        </p:nvPicPr>
        <p:blipFill rotWithShape="1"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0" t="39687" r="74439" b="54764"/>
          <a:stretch/>
        </p:blipFill>
        <p:spPr>
          <a:xfrm>
            <a:off x="8460162" y="5530569"/>
            <a:ext cx="503555" cy="927735"/>
          </a:xfrm>
          <a:prstGeom prst="rect">
            <a:avLst/>
          </a:prstGeom>
        </p:spPr>
      </p:pic>
      <p:pic>
        <p:nvPicPr>
          <p:cNvPr id="26" name="Picture 25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8100117" y="3285741"/>
            <a:ext cx="1223645" cy="801370"/>
          </a:xfrm>
          <a:prstGeom prst="rect">
            <a:avLst/>
          </a:prstGeom>
        </p:spPr>
      </p:pic>
      <p:pic>
        <p:nvPicPr>
          <p:cNvPr id="32" name="Picture 31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6493046" y="3285741"/>
            <a:ext cx="1223645" cy="801370"/>
          </a:xfrm>
          <a:prstGeom prst="rect">
            <a:avLst/>
          </a:prstGeom>
        </p:spPr>
      </p:pic>
      <p:pic>
        <p:nvPicPr>
          <p:cNvPr id="33" name="Picture 32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6493046" y="4431495"/>
            <a:ext cx="1223645" cy="801370"/>
          </a:xfrm>
          <a:prstGeom prst="rect">
            <a:avLst/>
          </a:prstGeom>
        </p:spPr>
      </p:pic>
      <p:pic>
        <p:nvPicPr>
          <p:cNvPr id="34" name="Picture 33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8100117" y="4431495"/>
            <a:ext cx="1223645" cy="801370"/>
          </a:xfrm>
          <a:prstGeom prst="rect">
            <a:avLst/>
          </a:prstGeom>
        </p:spPr>
      </p:pic>
      <p:cxnSp>
        <p:nvCxnSpPr>
          <p:cNvPr id="102" name="Straight Connector 101"/>
          <p:cNvCxnSpPr/>
          <p:nvPr/>
        </p:nvCxnSpPr>
        <p:spPr>
          <a:xfrm flipH="1">
            <a:off x="8726305" y="5081333"/>
            <a:ext cx="4763" cy="5660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6125088" y="3764071"/>
            <a:ext cx="7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Aggr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6140383" y="5047900"/>
            <a:ext cx="693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ToR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160" name="TextBox 159"/>
          <p:cNvSpPr txBox="1"/>
          <p:nvPr/>
        </p:nvSpPr>
        <p:spPr>
          <a:xfrm>
            <a:off x="8890412" y="3782962"/>
            <a:ext cx="7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Aggr</a:t>
            </a:r>
            <a:r>
              <a:rPr lang="en-US" dirty="0" smtClean="0"/>
              <a:t> 4</a:t>
            </a:r>
            <a:endParaRPr 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8842600" y="5047900"/>
            <a:ext cx="693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ToR</a:t>
            </a:r>
            <a:r>
              <a:rPr lang="en-US" dirty="0" smtClean="0"/>
              <a:t> 4</a:t>
            </a:r>
            <a:endParaRPr lang="en-US" dirty="0"/>
          </a:p>
        </p:txBody>
      </p:sp>
      <p:sp>
        <p:nvSpPr>
          <p:cNvPr id="162" name="TextBox 161"/>
          <p:cNvSpPr txBox="1"/>
          <p:nvPr/>
        </p:nvSpPr>
        <p:spPr>
          <a:xfrm>
            <a:off x="1413055" y="3862725"/>
            <a:ext cx="7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Aggr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4308524" y="3741381"/>
            <a:ext cx="7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Aggr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4340304" y="5047900"/>
            <a:ext cx="693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ToR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165" name="TextBox 164"/>
          <p:cNvSpPr txBox="1"/>
          <p:nvPr/>
        </p:nvSpPr>
        <p:spPr>
          <a:xfrm>
            <a:off x="1455363" y="5047900"/>
            <a:ext cx="693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ToR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166" name="TextBox 165"/>
          <p:cNvSpPr txBox="1"/>
          <p:nvPr/>
        </p:nvSpPr>
        <p:spPr>
          <a:xfrm>
            <a:off x="4176975" y="959840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 1</a:t>
            </a:r>
            <a:endParaRPr lang="en-US" dirty="0"/>
          </a:p>
        </p:txBody>
      </p:sp>
      <p:sp>
        <p:nvSpPr>
          <p:cNvPr id="167" name="TextBox 166"/>
          <p:cNvSpPr txBox="1"/>
          <p:nvPr/>
        </p:nvSpPr>
        <p:spPr>
          <a:xfrm>
            <a:off x="6262892" y="959840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 2</a:t>
            </a:r>
            <a:endParaRPr lang="en-US" dirty="0"/>
          </a:p>
        </p:txBody>
      </p:sp>
      <p:sp>
        <p:nvSpPr>
          <p:cNvPr id="2" name="Freeform 1"/>
          <p:cNvSpPr/>
          <p:nvPr/>
        </p:nvSpPr>
        <p:spPr>
          <a:xfrm>
            <a:off x="2430126" y="2068008"/>
            <a:ext cx="4458946" cy="3453903"/>
          </a:xfrm>
          <a:custGeom>
            <a:avLst/>
            <a:gdLst>
              <a:gd name="connsiteX0" fmla="*/ 144398 w 4458946"/>
              <a:gd name="connsiteY0" fmla="*/ 3453903 h 3453903"/>
              <a:gd name="connsiteX1" fmla="*/ 153276 w 4458946"/>
              <a:gd name="connsiteY1" fmla="*/ 2424093 h 3453903"/>
              <a:gd name="connsiteX2" fmla="*/ 1715746 w 4458946"/>
              <a:gd name="connsiteY2" fmla="*/ 1385406 h 3453903"/>
              <a:gd name="connsiteX3" fmla="*/ 2248406 w 4458946"/>
              <a:gd name="connsiteY3" fmla="*/ 489 h 3453903"/>
              <a:gd name="connsiteX4" fmla="*/ 4458946 w 4458946"/>
              <a:gd name="connsiteY4" fmla="*/ 1261118 h 3453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58946" h="3453903">
                <a:moveTo>
                  <a:pt x="144398" y="3453903"/>
                </a:moveTo>
                <a:cubicBezTo>
                  <a:pt x="17891" y="3111372"/>
                  <a:pt x="-108615" y="2768842"/>
                  <a:pt x="153276" y="2424093"/>
                </a:cubicBezTo>
                <a:cubicBezTo>
                  <a:pt x="415167" y="2079344"/>
                  <a:pt x="1366558" y="1789340"/>
                  <a:pt x="1715746" y="1385406"/>
                </a:cubicBezTo>
                <a:cubicBezTo>
                  <a:pt x="2064934" y="981472"/>
                  <a:pt x="1791206" y="21204"/>
                  <a:pt x="2248406" y="489"/>
                </a:cubicBezTo>
                <a:cubicBezTo>
                  <a:pt x="2705606" y="-20226"/>
                  <a:pt x="3582276" y="620446"/>
                  <a:pt x="4458946" y="1261118"/>
                </a:cubicBezTo>
              </a:path>
            </a:pathLst>
          </a:cu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6465240" y="1975432"/>
            <a:ext cx="2470092" cy="3781976"/>
          </a:xfrm>
          <a:custGeom>
            <a:avLst/>
            <a:gdLst>
              <a:gd name="connsiteX0" fmla="*/ 414238 w 2470092"/>
              <a:gd name="connsiteY0" fmla="*/ 1349495 h 3781976"/>
              <a:gd name="connsiteX1" fmla="*/ 751589 w 2470092"/>
              <a:gd name="connsiteY1" fmla="*/ 1376128 h 3781976"/>
              <a:gd name="connsiteX2" fmla="*/ 41375 w 2470092"/>
              <a:gd name="connsiteY2" fmla="*/ 89 h 3781976"/>
              <a:gd name="connsiteX3" fmla="*/ 2198649 w 2470092"/>
              <a:gd name="connsiteY3" fmla="*/ 1447149 h 3781976"/>
              <a:gd name="connsiteX4" fmla="*/ 2367325 w 2470092"/>
              <a:gd name="connsiteY4" fmla="*/ 3781976 h 3781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0092" h="3781976">
                <a:moveTo>
                  <a:pt x="414238" y="1349495"/>
                </a:moveTo>
                <a:cubicBezTo>
                  <a:pt x="613985" y="1475262"/>
                  <a:pt x="813733" y="1601029"/>
                  <a:pt x="751589" y="1376128"/>
                </a:cubicBezTo>
                <a:cubicBezTo>
                  <a:pt x="689445" y="1151227"/>
                  <a:pt x="-199802" y="-11748"/>
                  <a:pt x="41375" y="89"/>
                </a:cubicBezTo>
                <a:cubicBezTo>
                  <a:pt x="282552" y="11926"/>
                  <a:pt x="1810991" y="816834"/>
                  <a:pt x="2198649" y="1447149"/>
                </a:cubicBezTo>
                <a:cubicBezTo>
                  <a:pt x="2586307" y="2077464"/>
                  <a:pt x="2476816" y="2929720"/>
                  <a:pt x="2367325" y="3781976"/>
                </a:cubicBezTo>
              </a:path>
            </a:pathLst>
          </a:custGeom>
          <a:noFill/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2124521" y="1956569"/>
            <a:ext cx="2717003" cy="3542192"/>
          </a:xfrm>
          <a:custGeom>
            <a:avLst/>
            <a:gdLst>
              <a:gd name="connsiteX0" fmla="*/ 1787048 w 2717003"/>
              <a:gd name="connsiteY0" fmla="*/ 1526961 h 3542192"/>
              <a:gd name="connsiteX1" fmla="*/ 1520718 w 2717003"/>
              <a:gd name="connsiteY1" fmla="*/ 1340530 h 3542192"/>
              <a:gd name="connsiteX2" fmla="*/ 2683693 w 2717003"/>
              <a:gd name="connsiteY2" fmla="*/ 1 h 3542192"/>
              <a:gd name="connsiteX3" fmla="*/ 2637 w 2717003"/>
              <a:gd name="connsiteY3" fmla="*/ 1331652 h 3542192"/>
              <a:gd name="connsiteX4" fmla="*/ 2186544 w 2717003"/>
              <a:gd name="connsiteY4" fmla="*/ 2734324 h 3542192"/>
              <a:gd name="connsiteX5" fmla="*/ 2239810 w 2717003"/>
              <a:gd name="connsiteY5" fmla="*/ 3542192 h 3542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17003" h="3542192">
                <a:moveTo>
                  <a:pt x="1787048" y="1526961"/>
                </a:moveTo>
                <a:cubicBezTo>
                  <a:pt x="1579162" y="1560992"/>
                  <a:pt x="1371277" y="1595023"/>
                  <a:pt x="1520718" y="1340530"/>
                </a:cubicBezTo>
                <a:cubicBezTo>
                  <a:pt x="1670159" y="1086037"/>
                  <a:pt x="2936706" y="1481"/>
                  <a:pt x="2683693" y="1"/>
                </a:cubicBezTo>
                <a:cubicBezTo>
                  <a:pt x="2430680" y="-1479"/>
                  <a:pt x="85495" y="875932"/>
                  <a:pt x="2637" y="1331652"/>
                </a:cubicBezTo>
                <a:cubicBezTo>
                  <a:pt x="-80221" y="1787372"/>
                  <a:pt x="1813682" y="2365901"/>
                  <a:pt x="2186544" y="2734324"/>
                </a:cubicBezTo>
                <a:cubicBezTo>
                  <a:pt x="2559406" y="3102747"/>
                  <a:pt x="2399608" y="3322469"/>
                  <a:pt x="2239810" y="3542192"/>
                </a:cubicBezTo>
              </a:path>
            </a:pathLst>
          </a:custGeom>
          <a:noFill/>
          <a:ln w="57150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2960" y="3987711"/>
            <a:ext cx="459153" cy="465275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0020" y="4152702"/>
            <a:ext cx="459153" cy="465275"/>
          </a:xfrm>
          <a:prstGeom prst="rect">
            <a:avLst/>
          </a:prstGeom>
        </p:spPr>
      </p:pic>
      <p:sp>
        <p:nvSpPr>
          <p:cNvPr id="25" name="Freeform 24"/>
          <p:cNvSpPr/>
          <p:nvPr/>
        </p:nvSpPr>
        <p:spPr>
          <a:xfrm>
            <a:off x="3900668" y="2058571"/>
            <a:ext cx="3276375" cy="3485702"/>
          </a:xfrm>
          <a:custGeom>
            <a:avLst/>
            <a:gdLst>
              <a:gd name="connsiteX0" fmla="*/ 3125165 w 3276375"/>
              <a:gd name="connsiteY0" fmla="*/ 3485702 h 3485702"/>
              <a:gd name="connsiteX1" fmla="*/ 3264061 w 3276375"/>
              <a:gd name="connsiteY1" fmla="*/ 1274938 h 3485702"/>
              <a:gd name="connsiteX2" fmla="*/ 2847373 w 3276375"/>
              <a:gd name="connsiteY2" fmla="*/ 117470 h 3485702"/>
              <a:gd name="connsiteX3" fmla="*/ 1990846 w 3276375"/>
              <a:gd name="connsiteY3" fmla="*/ 186918 h 3485702"/>
              <a:gd name="connsiteX4" fmla="*/ 0 w 3276375"/>
              <a:gd name="connsiteY4" fmla="*/ 1425409 h 3485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6375" h="3485702">
                <a:moveTo>
                  <a:pt x="3125165" y="3485702"/>
                </a:moveTo>
                <a:cubicBezTo>
                  <a:pt x="3217762" y="2661006"/>
                  <a:pt x="3310360" y="1836310"/>
                  <a:pt x="3264061" y="1274938"/>
                </a:cubicBezTo>
                <a:cubicBezTo>
                  <a:pt x="3217762" y="713566"/>
                  <a:pt x="3059575" y="298807"/>
                  <a:pt x="2847373" y="117470"/>
                </a:cubicBezTo>
                <a:cubicBezTo>
                  <a:pt x="2635171" y="-63867"/>
                  <a:pt x="2465408" y="-31072"/>
                  <a:pt x="1990846" y="186918"/>
                </a:cubicBezTo>
                <a:cubicBezTo>
                  <a:pt x="1516284" y="404908"/>
                  <a:pt x="758142" y="915158"/>
                  <a:pt x="0" y="1425409"/>
                </a:cubicBezTo>
              </a:path>
            </a:pathLst>
          </a:cu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325515" y="244177"/>
            <a:ext cx="11540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/>
              <a:t>Non-loop deadlock case in Clos network</a:t>
            </a:r>
            <a:endParaRPr lang="en-US" sz="3600" dirty="0"/>
          </a:p>
        </p:txBody>
      </p:sp>
      <p:sp>
        <p:nvSpPr>
          <p:cNvPr id="27" name="Rectangle 26"/>
          <p:cNvSpPr/>
          <p:nvPr/>
        </p:nvSpPr>
        <p:spPr>
          <a:xfrm>
            <a:off x="3334733" y="959296"/>
            <a:ext cx="4459478" cy="322594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7318622" y="5002032"/>
            <a:ext cx="1019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Flow 2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022443" y="4680850"/>
            <a:ext cx="1019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Flow 1</a:t>
            </a:r>
            <a:endParaRPr lang="en-US" sz="2400" b="1" dirty="0">
              <a:solidFill>
                <a:srgbClr val="00B050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2813632" y="3383271"/>
            <a:ext cx="27890" cy="205368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2791646" y="1919648"/>
            <a:ext cx="1454118" cy="149089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6659090" y="3536689"/>
            <a:ext cx="348012" cy="196207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915167" y="4921343"/>
            <a:ext cx="1000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Flow 3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flipH="1" flipV="1">
            <a:off x="4228667" y="1908468"/>
            <a:ext cx="2796931" cy="162822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05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Straight Arrow Connector 83"/>
          <p:cNvCxnSpPr/>
          <p:nvPr/>
        </p:nvCxnSpPr>
        <p:spPr>
          <a:xfrm>
            <a:off x="6821033" y="2167355"/>
            <a:ext cx="6950" cy="2565733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2</a:t>
            </a:fld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25515" y="244177"/>
            <a:ext cx="11540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/>
              <a:t>Non-loop deadlock case in Clos network</a:t>
            </a:r>
            <a:endParaRPr lang="en-US" sz="3600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3096285" y="4707392"/>
            <a:ext cx="3747859" cy="3247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382637" y="1811434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Core1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 rot="16200000">
            <a:off x="6297848" y="2251315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953111" y="2704395"/>
            <a:ext cx="169578" cy="483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923408" y="1811434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Aggr2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 rot="16200000">
            <a:off x="5067071" y="2171167"/>
            <a:ext cx="166308" cy="5038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384001" y="3917144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Aggr</a:t>
            </a:r>
            <a:r>
              <a:rPr lang="en-US" sz="20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2" name="Rectangle 51"/>
          <p:cNvSpPr/>
          <p:nvPr/>
        </p:nvSpPr>
        <p:spPr>
          <a:xfrm rot="10800000">
            <a:off x="4493882" y="2830265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 rot="5400000">
            <a:off x="6322682" y="4324252"/>
            <a:ext cx="177517" cy="389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3923408" y="3917144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Core2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 rot="16200000">
            <a:off x="5151660" y="4357025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 flipV="1">
            <a:off x="4493882" y="3751441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 rot="10800000">
            <a:off x="6953111" y="3758110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4163049" y="262500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4872939" y="1995374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6380119" y="197591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7107654" y="389817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4770482" y="452272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7091815" y="2583451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4164652" y="3898179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x-1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6367841" y="4537306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 rot="16200000">
            <a:off x="3873612" y="4357025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3902244" y="4522726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x-2</a:t>
            </a:r>
            <a:endParaRPr lang="en-US" dirty="0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4263240" y="2578825"/>
            <a:ext cx="4451610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 flipV="1">
            <a:off x="4248314" y="4250636"/>
            <a:ext cx="4356810" cy="11570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4248314" y="2578825"/>
            <a:ext cx="0" cy="1671811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 rot="16200000">
            <a:off x="7597457" y="4351635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/>
          <p:cNvCxnSpPr/>
          <p:nvPr/>
        </p:nvCxnSpPr>
        <p:spPr>
          <a:xfrm flipV="1">
            <a:off x="3423039" y="2160579"/>
            <a:ext cx="3402728" cy="34557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8642522" y="4063215"/>
            <a:ext cx="1000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7030A0"/>
                </a:solidFill>
              </a:rPr>
              <a:t>Flow 2</a:t>
            </a:r>
            <a:endParaRPr lang="en-US" sz="2400" dirty="0">
              <a:solidFill>
                <a:srgbClr val="7030A0"/>
              </a:solidFill>
            </a:endParaRPr>
          </a:p>
        </p:txBody>
      </p:sp>
      <p:cxnSp>
        <p:nvCxnSpPr>
          <p:cNvPr id="86" name="Straight Connector 85"/>
          <p:cNvCxnSpPr>
            <a:stCxn id="59" idx="2"/>
            <a:endCxn id="53" idx="2"/>
          </p:cNvCxnSpPr>
          <p:nvPr/>
        </p:nvCxnSpPr>
        <p:spPr>
          <a:xfrm flipV="1">
            <a:off x="5402151" y="4518759"/>
            <a:ext cx="814784" cy="3968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46" idx="2"/>
            <a:endCxn id="36" idx="0"/>
          </p:cNvCxnSpPr>
          <p:nvPr/>
        </p:nvCxnSpPr>
        <p:spPr>
          <a:xfrm flipV="1">
            <a:off x="5402152" y="2417017"/>
            <a:ext cx="814783" cy="6077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61" idx="2"/>
          </p:cNvCxnSpPr>
          <p:nvPr/>
        </p:nvCxnSpPr>
        <p:spPr>
          <a:xfrm flipV="1">
            <a:off x="7037900" y="3188304"/>
            <a:ext cx="0" cy="569806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60" idx="2"/>
            <a:endCxn id="52" idx="0"/>
          </p:cNvCxnSpPr>
          <p:nvPr/>
        </p:nvCxnSpPr>
        <p:spPr>
          <a:xfrm flipV="1">
            <a:off x="4578671" y="3161669"/>
            <a:ext cx="0" cy="589772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endCxn id="72" idx="0"/>
          </p:cNvCxnSpPr>
          <p:nvPr/>
        </p:nvCxnSpPr>
        <p:spPr>
          <a:xfrm flipV="1">
            <a:off x="3229308" y="4522727"/>
            <a:ext cx="563391" cy="1814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2390834" y="2012757"/>
            <a:ext cx="8665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Flow 1</a:t>
            </a:r>
            <a:endParaRPr lang="en-US" sz="2000" dirty="0">
              <a:solidFill>
                <a:srgbClr val="00B050"/>
              </a:solidFill>
            </a:endParaRPr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7406729" y="1632539"/>
            <a:ext cx="57551" cy="423780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7658864" y="1362311"/>
            <a:ext cx="1000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Flow 3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10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71</Words>
  <Application>Microsoft Office PowerPoint</Application>
  <PresentationFormat>Widescreen</PresentationFormat>
  <Paragraphs>37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MSRA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Shuihai Hu (MSR Student-Person Consulting)</dc:creator>
  <cp:lastModifiedBy>Shuihai Hu (MSR Student-Person Consulting)</cp:lastModifiedBy>
  <cp:revision>26</cp:revision>
  <dcterms:created xsi:type="dcterms:W3CDTF">2016-01-15T11:41:41Z</dcterms:created>
  <dcterms:modified xsi:type="dcterms:W3CDTF">2016-01-15T12:02:46Z</dcterms:modified>
</cp:coreProperties>
</file>