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282A-4C3D-4308-9D6E-7D07BDB5A7FB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39-FF79-4F3D-8CF4-3B0DED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047267" y="1289477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961351" y="1307686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4573174" y="2109056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4573174" y="2109056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211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10.1.</a:t>
            </a:r>
            <a:r>
              <a:rPr lang="en-US" altLang="zh-CN" sz="2000" dirty="0" smtClean="0"/>
              <a:t>1</a:t>
            </a:r>
            <a:r>
              <a:rPr lang="en-US" sz="2000" dirty="0" smtClean="0"/>
              <a:t>.1</a:t>
            </a:r>
            <a:endParaRPr lang="en-US" sz="2000" dirty="0"/>
          </a:p>
        </p:txBody>
      </p:sp>
      <p:cxnSp>
        <p:nvCxnSpPr>
          <p:cNvPr id="46" name="Straight Connector 45"/>
          <p:cNvCxnSpPr>
            <a:stCxn id="4" idx="2"/>
            <a:endCxn id="26" idx="0"/>
          </p:cNvCxnSpPr>
          <p:nvPr/>
        </p:nvCxnSpPr>
        <p:spPr>
          <a:xfrm>
            <a:off x="6659090" y="2090847"/>
            <a:ext cx="2052850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6659090" y="2090847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2520325" y="2109056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" idx="2"/>
            <a:endCxn id="74" idx="0"/>
          </p:cNvCxnSpPr>
          <p:nvPr/>
        </p:nvCxnSpPr>
        <p:spPr>
          <a:xfrm flipH="1">
            <a:off x="4127396" y="2109056"/>
            <a:ext cx="445778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2520325" y="2090847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4" idx="2"/>
            <a:endCxn id="74" idx="0"/>
          </p:cNvCxnSpPr>
          <p:nvPr/>
        </p:nvCxnSpPr>
        <p:spPr>
          <a:xfrm flipH="1">
            <a:off x="4127396" y="2090847"/>
            <a:ext cx="2531694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8150" y="6458304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</a:t>
            </a:r>
            <a:r>
              <a:rPr lang="en-US" altLang="zh-CN" sz="2000" dirty="0" smtClean="0"/>
              <a:t>0</a:t>
            </a:r>
            <a:r>
              <a:rPr lang="en-US" sz="2000" dirty="0" smtClean="0"/>
              <a:t>.0.1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514594" y="381604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27395" y="381604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14594" y="3816045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501195" y="381604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3239061"/>
            <a:ext cx="1223645" cy="801370"/>
          </a:xfrm>
          <a:prstGeom prst="rect">
            <a:avLst/>
          </a:prstGeom>
        </p:spPr>
      </p:pic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3239061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908502" y="4384815"/>
            <a:ext cx="1223645" cy="801370"/>
          </a:xfrm>
          <a:prstGeom prst="rect">
            <a:avLst/>
          </a:prstGeom>
        </p:spPr>
      </p:pic>
      <p:pic>
        <p:nvPicPr>
          <p:cNvPr id="77" name="Picture 7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515573" y="4384815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2155334" y="5530569"/>
            <a:ext cx="503555" cy="927735"/>
          </a:xfrm>
          <a:prstGeom prst="rect">
            <a:avLst/>
          </a:prstGeom>
        </p:spPr>
      </p:pic>
      <p:cxnSp>
        <p:nvCxnSpPr>
          <p:cNvPr id="98" name="Straight Connector 97"/>
          <p:cNvCxnSpPr/>
          <p:nvPr/>
        </p:nvCxnSpPr>
        <p:spPr>
          <a:xfrm flipH="1">
            <a:off x="2401382" y="5004339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85739" y="3868300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9138" y="3862725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711939" y="3862725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85739" y="3862725"/>
            <a:ext cx="162620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8460162" y="5530569"/>
            <a:ext cx="503555" cy="927735"/>
          </a:xfrm>
          <a:prstGeom prst="rect">
            <a:avLst/>
          </a:prstGeom>
        </p:spPr>
      </p:pic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3285741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3285741"/>
            <a:ext cx="1223645" cy="801370"/>
          </a:xfrm>
          <a:prstGeom prst="rect">
            <a:avLst/>
          </a:prstGeom>
        </p:spPr>
      </p:pic>
      <p:pic>
        <p:nvPicPr>
          <p:cNvPr id="33" name="Picture 32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6493046" y="4431495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8100117" y="4431495"/>
            <a:ext cx="1223645" cy="801370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H="1">
            <a:off x="8726305" y="5081333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ultiply 30"/>
          <p:cNvSpPr/>
          <p:nvPr/>
        </p:nvSpPr>
        <p:spPr>
          <a:xfrm>
            <a:off x="8405706" y="4469267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416682" y="2004834"/>
            <a:ext cx="4961578" cy="3546732"/>
          </a:xfrm>
          <a:custGeom>
            <a:avLst/>
            <a:gdLst>
              <a:gd name="connsiteX0" fmla="*/ 179340 w 4961578"/>
              <a:gd name="connsiteY0" fmla="*/ 3546732 h 3546732"/>
              <a:gd name="connsiteX1" fmla="*/ 201642 w 4961578"/>
              <a:gd name="connsiteY1" fmla="*/ 1227278 h 3546732"/>
              <a:gd name="connsiteX2" fmla="*/ 2220013 w 4961578"/>
              <a:gd name="connsiteY2" fmla="*/ 644 h 3546732"/>
              <a:gd name="connsiteX3" fmla="*/ 4650979 w 4961578"/>
              <a:gd name="connsiteY3" fmla="*/ 1372244 h 3546732"/>
              <a:gd name="connsiteX4" fmla="*/ 4851701 w 4961578"/>
              <a:gd name="connsiteY4" fmla="*/ 1193825 h 35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578" h="3546732">
                <a:moveTo>
                  <a:pt x="179340" y="3546732"/>
                </a:moveTo>
                <a:cubicBezTo>
                  <a:pt x="20435" y="2682512"/>
                  <a:pt x="-138470" y="1818293"/>
                  <a:pt x="201642" y="1227278"/>
                </a:cubicBezTo>
                <a:cubicBezTo>
                  <a:pt x="541754" y="636263"/>
                  <a:pt x="1478457" y="-23517"/>
                  <a:pt x="2220013" y="644"/>
                </a:cubicBezTo>
                <a:cubicBezTo>
                  <a:pt x="2961569" y="24805"/>
                  <a:pt x="4212364" y="1173380"/>
                  <a:pt x="4650979" y="1372244"/>
                </a:cubicBezTo>
                <a:cubicBezTo>
                  <a:pt x="5089594" y="1571107"/>
                  <a:pt x="4970647" y="1382466"/>
                  <a:pt x="4851701" y="11938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023329" y="1283688"/>
            <a:ext cx="2351219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041375" y="1283688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10.0.0.0/16 -&gt; </a:t>
            </a:r>
            <a:r>
              <a:rPr lang="en-US" dirty="0" err="1" smtClean="0"/>
              <a:t>Aggr</a:t>
            </a:r>
            <a:r>
              <a:rPr lang="en-US" dirty="0" smtClean="0"/>
              <a:t> 1</a:t>
            </a:r>
            <a:r>
              <a:rPr lang="en-US" altLang="zh-CN" dirty="0" smtClean="0"/>
              <a:t>,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9480234" y="2988037"/>
            <a:ext cx="2093460" cy="1043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480234" y="3305858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1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9526374" y="3621922"/>
            <a:ext cx="241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-&gt; Core 1,2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028271" y="1610243"/>
            <a:ext cx="24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10.1.0.0/16 -&gt; </a:t>
            </a:r>
            <a:r>
              <a:rPr lang="en-US" dirty="0" err="1" smtClean="0"/>
              <a:t>Aggr</a:t>
            </a:r>
            <a:r>
              <a:rPr lang="en-US" dirty="0" smtClean="0"/>
              <a:t> </a:t>
            </a:r>
            <a:r>
              <a:rPr lang="en-US" altLang="zh-CN" dirty="0" smtClean="0"/>
              <a:t>3,4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480234" y="3021513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10.1.</a:t>
            </a:r>
            <a:r>
              <a:rPr lang="en-US" altLang="zh-CN" dirty="0" smtClean="0"/>
              <a:t>0</a:t>
            </a:r>
            <a:r>
              <a:rPr lang="en-US" dirty="0" smtClean="0"/>
              <a:t>.0/24 -&gt;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6988693" y="252052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100427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14038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8745229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842600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413055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4203092" y="3862725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340304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455363" y="5047900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4176975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262892" y="95984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sp>
        <p:nvSpPr>
          <p:cNvPr id="178" name="Freeform 177"/>
          <p:cNvSpPr/>
          <p:nvPr/>
        </p:nvSpPr>
        <p:spPr>
          <a:xfrm>
            <a:off x="4543425" y="1932066"/>
            <a:ext cx="4390659" cy="1626073"/>
          </a:xfrm>
          <a:custGeom>
            <a:avLst/>
            <a:gdLst>
              <a:gd name="connsiteX0" fmla="*/ 4124325 w 4390659"/>
              <a:gd name="connsiteY0" fmla="*/ 1238250 h 1626073"/>
              <a:gd name="connsiteX1" fmla="*/ 4381500 w 4390659"/>
              <a:gd name="connsiteY1" fmla="*/ 1447800 h 1626073"/>
              <a:gd name="connsiteX2" fmla="*/ 4267200 w 4390659"/>
              <a:gd name="connsiteY2" fmla="*/ 1609725 h 1626073"/>
              <a:gd name="connsiteX3" fmla="*/ 3657600 w 4390659"/>
              <a:gd name="connsiteY3" fmla="*/ 1438275 h 1626073"/>
              <a:gd name="connsiteX4" fmla="*/ 0 w 4390659"/>
              <a:gd name="connsiteY4" fmla="*/ 0 h 162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0659" h="1626073">
                <a:moveTo>
                  <a:pt x="4124325" y="1238250"/>
                </a:moveTo>
                <a:cubicBezTo>
                  <a:pt x="4241006" y="1312069"/>
                  <a:pt x="4357688" y="1385888"/>
                  <a:pt x="4381500" y="1447800"/>
                </a:cubicBezTo>
                <a:cubicBezTo>
                  <a:pt x="4405312" y="1509712"/>
                  <a:pt x="4387850" y="1611313"/>
                  <a:pt x="4267200" y="1609725"/>
                </a:cubicBezTo>
                <a:cubicBezTo>
                  <a:pt x="4146550" y="1608138"/>
                  <a:pt x="4368800" y="1706563"/>
                  <a:pt x="3657600" y="1438275"/>
                </a:cubicBezTo>
                <a:cubicBezTo>
                  <a:pt x="2946400" y="1169987"/>
                  <a:pt x="1473200" y="584993"/>
                  <a:pt x="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3624073" y="1703543"/>
            <a:ext cx="2888518" cy="1517903"/>
          </a:xfrm>
          <a:custGeom>
            <a:avLst/>
            <a:gdLst>
              <a:gd name="connsiteX0" fmla="*/ 935893 w 2888518"/>
              <a:gd name="connsiteY0" fmla="*/ 222503 h 1517903"/>
              <a:gd name="connsiteX1" fmla="*/ 345343 w 2888518"/>
              <a:gd name="connsiteY1" fmla="*/ 3428 h 1517903"/>
              <a:gd name="connsiteX2" fmla="*/ 173893 w 2888518"/>
              <a:gd name="connsiteY2" fmla="*/ 212978 h 1517903"/>
              <a:gd name="connsiteX3" fmla="*/ 2888518 w 2888518"/>
              <a:gd name="connsiteY3" fmla="*/ 1517903 h 151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518" h="1517903">
                <a:moveTo>
                  <a:pt x="935893" y="222503"/>
                </a:moveTo>
                <a:cubicBezTo>
                  <a:pt x="704118" y="113759"/>
                  <a:pt x="472343" y="5015"/>
                  <a:pt x="345343" y="3428"/>
                </a:cubicBezTo>
                <a:cubicBezTo>
                  <a:pt x="218343" y="1841"/>
                  <a:pt x="-249969" y="-39434"/>
                  <a:pt x="173893" y="212978"/>
                </a:cubicBezTo>
                <a:cubicBezTo>
                  <a:pt x="597755" y="465390"/>
                  <a:pt x="1743136" y="991646"/>
                  <a:pt x="2888518" y="1517903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6534150" y="2084466"/>
            <a:ext cx="742950" cy="1123950"/>
          </a:xfrm>
          <a:custGeom>
            <a:avLst/>
            <a:gdLst>
              <a:gd name="connsiteX0" fmla="*/ 742950 w 742950"/>
              <a:gd name="connsiteY0" fmla="*/ 1123950 h 1123950"/>
              <a:gd name="connsiteX1" fmla="*/ 0 w 742950"/>
              <a:gd name="connsiteY1" fmla="*/ 0 h 1123950"/>
              <a:gd name="connsiteX2" fmla="*/ 0 w 742950"/>
              <a:gd name="connsiteY2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1123950">
                <a:moveTo>
                  <a:pt x="742950" y="11239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>
            <a:off x="6421329" y="1873537"/>
            <a:ext cx="2265471" cy="1306304"/>
          </a:xfrm>
          <a:custGeom>
            <a:avLst/>
            <a:gdLst>
              <a:gd name="connsiteX0" fmla="*/ 2265471 w 2265471"/>
              <a:gd name="connsiteY0" fmla="*/ 1306304 h 1306304"/>
              <a:gd name="connsiteX1" fmla="*/ 236646 w 2265471"/>
              <a:gd name="connsiteY1" fmla="*/ 77579 h 1306304"/>
              <a:gd name="connsiteX2" fmla="*/ 122346 w 2265471"/>
              <a:gd name="connsiteY2" fmla="*/ 229979 h 13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471" h="1306304">
                <a:moveTo>
                  <a:pt x="2265471" y="1306304"/>
                </a:moveTo>
                <a:cubicBezTo>
                  <a:pt x="1429652" y="781635"/>
                  <a:pt x="593833" y="256966"/>
                  <a:pt x="236646" y="77579"/>
                </a:cubicBezTo>
                <a:cubicBezTo>
                  <a:pt x="-120541" y="-101808"/>
                  <a:pt x="902" y="64085"/>
                  <a:pt x="122346" y="22997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365" y="3643670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Freeform 61"/>
          <p:cNvSpPr/>
          <p:nvPr/>
        </p:nvSpPr>
        <p:spPr>
          <a:xfrm>
            <a:off x="2263851" y="2043931"/>
            <a:ext cx="6647294" cy="3650599"/>
          </a:xfrm>
          <a:custGeom>
            <a:avLst/>
            <a:gdLst>
              <a:gd name="connsiteX0" fmla="*/ 240067 w 6647294"/>
              <a:gd name="connsiteY0" fmla="*/ 3539504 h 3650599"/>
              <a:gd name="connsiteX1" fmla="*/ 9330 w 6647294"/>
              <a:gd name="connsiteY1" fmla="*/ 1727795 h 3650599"/>
              <a:gd name="connsiteX2" fmla="*/ 522078 w 6647294"/>
              <a:gd name="connsiteY2" fmla="*/ 796304 h 3650599"/>
              <a:gd name="connsiteX3" fmla="*/ 2291057 w 6647294"/>
              <a:gd name="connsiteY3" fmla="*/ 1545 h 3650599"/>
              <a:gd name="connsiteX4" fmla="*/ 4769338 w 6647294"/>
              <a:gd name="connsiteY4" fmla="*/ 1001403 h 3650599"/>
              <a:gd name="connsiteX5" fmla="*/ 4709517 w 6647294"/>
              <a:gd name="connsiteY5" fmla="*/ 2009806 h 3650599"/>
              <a:gd name="connsiteX6" fmla="*/ 6487042 w 6647294"/>
              <a:gd name="connsiteY6" fmla="*/ 2633649 h 3650599"/>
              <a:gd name="connsiteX7" fmla="*/ 6452859 w 6647294"/>
              <a:gd name="connsiteY7" fmla="*/ 3650599 h 365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7294" h="3650599">
                <a:moveTo>
                  <a:pt x="240067" y="3539504"/>
                </a:moveTo>
                <a:cubicBezTo>
                  <a:pt x="101197" y="2862249"/>
                  <a:pt x="-37672" y="2184995"/>
                  <a:pt x="9330" y="1727795"/>
                </a:cubicBezTo>
                <a:cubicBezTo>
                  <a:pt x="56332" y="1270595"/>
                  <a:pt x="141790" y="1084012"/>
                  <a:pt x="522078" y="796304"/>
                </a:cubicBezTo>
                <a:cubicBezTo>
                  <a:pt x="902366" y="508596"/>
                  <a:pt x="1583180" y="-32638"/>
                  <a:pt x="2291057" y="1545"/>
                </a:cubicBezTo>
                <a:cubicBezTo>
                  <a:pt x="2998934" y="35728"/>
                  <a:pt x="4366261" y="666693"/>
                  <a:pt x="4769338" y="1001403"/>
                </a:cubicBezTo>
                <a:cubicBezTo>
                  <a:pt x="5172415" y="1336113"/>
                  <a:pt x="4423233" y="1737765"/>
                  <a:pt x="4709517" y="2009806"/>
                </a:cubicBezTo>
                <a:cubicBezTo>
                  <a:pt x="4995801" y="2281847"/>
                  <a:pt x="6196485" y="2360183"/>
                  <a:pt x="6487042" y="2633649"/>
                </a:cubicBezTo>
                <a:cubicBezTo>
                  <a:pt x="6777599" y="2907114"/>
                  <a:pt x="6615229" y="3278856"/>
                  <a:pt x="6452859" y="3650599"/>
                </a:cubicBezTo>
              </a:path>
            </a:pathLst>
          </a:custGeom>
          <a:noFill/>
          <a:ln w="571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44307" y="244177"/>
            <a:ext cx="3703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PFC d</a:t>
            </a:r>
            <a:r>
              <a:rPr lang="en-US" sz="3600" dirty="0" smtClean="0"/>
              <a:t>eadlock case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89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5" grpId="0" animBg="1"/>
      <p:bldP spid="136" grpId="0"/>
      <p:bldP spid="156" grpId="0" animBg="1"/>
      <p:bldP spid="178" grpId="0" animBg="1"/>
      <p:bldP spid="179" grpId="0" animBg="1"/>
      <p:bldP spid="180" grpId="0" animBg="1"/>
      <p:bldP spid="183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Yibo Zhu</dc:creator>
  <cp:lastModifiedBy>Shuihai Hu (MSR Student-Person Consulting)</cp:lastModifiedBy>
  <cp:revision>136</cp:revision>
  <dcterms:created xsi:type="dcterms:W3CDTF">2015-09-15T03:17:56Z</dcterms:created>
  <dcterms:modified xsi:type="dcterms:W3CDTF">2015-10-16T03:11:04Z</dcterms:modified>
</cp:coreProperties>
</file>