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6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0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2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282A-4C3D-4308-9D6E-7D07BDB5A7FB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047267" y="1289477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61351" y="1307686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4573174" y="2109056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4573174" y="2109056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4211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46" name="Straight Connector 45"/>
          <p:cNvCxnSpPr>
            <a:stCxn id="4" idx="2"/>
            <a:endCxn id="26" idx="0"/>
          </p:cNvCxnSpPr>
          <p:nvPr/>
        </p:nvCxnSpPr>
        <p:spPr>
          <a:xfrm>
            <a:off x="6659090" y="2090847"/>
            <a:ext cx="2052850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6659090" y="2090847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2520325" y="2109056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" idx="2"/>
            <a:endCxn id="74" idx="0"/>
          </p:cNvCxnSpPr>
          <p:nvPr/>
        </p:nvCxnSpPr>
        <p:spPr>
          <a:xfrm flipH="1">
            <a:off x="4127396" y="2109056"/>
            <a:ext cx="445778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2520325" y="2090847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2"/>
            <a:endCxn id="74" idx="0"/>
          </p:cNvCxnSpPr>
          <p:nvPr/>
        </p:nvCxnSpPr>
        <p:spPr>
          <a:xfrm flipH="1">
            <a:off x="4127396" y="2090847"/>
            <a:ext cx="2531694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8150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514594" y="381604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27395" y="381604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14594" y="3816045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501195" y="381604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3239061"/>
            <a:ext cx="1223645" cy="801370"/>
          </a:xfrm>
          <a:prstGeom prst="rect">
            <a:avLst/>
          </a:prstGeom>
        </p:spPr>
      </p:pic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3239061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4384815"/>
            <a:ext cx="1223645" cy="801370"/>
          </a:xfrm>
          <a:prstGeom prst="rect">
            <a:avLst/>
          </a:prstGeom>
        </p:spPr>
      </p:pic>
      <p:pic>
        <p:nvPicPr>
          <p:cNvPr id="77" name="Picture 7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4384815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2155334" y="5530569"/>
            <a:ext cx="503555" cy="927735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H="1">
            <a:off x="2401382" y="5004339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085739" y="3868300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9138" y="386272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11939" y="386272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085739" y="386272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8460162" y="5530569"/>
            <a:ext cx="503555" cy="927735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3285741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3285741"/>
            <a:ext cx="1223645" cy="801370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4431495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4431495"/>
            <a:ext cx="1223645" cy="801370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 flipH="1">
            <a:off x="8726305" y="5081333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8405706" y="4469267"/>
            <a:ext cx="571500" cy="681055"/>
          </a:xfrm>
          <a:prstGeom prst="mathMultiply">
            <a:avLst>
              <a:gd name="adj1" fmla="val 90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2416682" y="2004834"/>
            <a:ext cx="4961578" cy="3546732"/>
          </a:xfrm>
          <a:custGeom>
            <a:avLst/>
            <a:gdLst>
              <a:gd name="connsiteX0" fmla="*/ 179340 w 4961578"/>
              <a:gd name="connsiteY0" fmla="*/ 3546732 h 3546732"/>
              <a:gd name="connsiteX1" fmla="*/ 201642 w 4961578"/>
              <a:gd name="connsiteY1" fmla="*/ 1227278 h 3546732"/>
              <a:gd name="connsiteX2" fmla="*/ 2220013 w 4961578"/>
              <a:gd name="connsiteY2" fmla="*/ 644 h 3546732"/>
              <a:gd name="connsiteX3" fmla="*/ 4650979 w 4961578"/>
              <a:gd name="connsiteY3" fmla="*/ 1372244 h 3546732"/>
              <a:gd name="connsiteX4" fmla="*/ 4851701 w 4961578"/>
              <a:gd name="connsiteY4" fmla="*/ 1193825 h 354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578" h="3546732">
                <a:moveTo>
                  <a:pt x="179340" y="3546732"/>
                </a:moveTo>
                <a:cubicBezTo>
                  <a:pt x="20435" y="2682512"/>
                  <a:pt x="-138470" y="1818293"/>
                  <a:pt x="201642" y="1227278"/>
                </a:cubicBezTo>
                <a:cubicBezTo>
                  <a:pt x="541754" y="636263"/>
                  <a:pt x="1478457" y="-23517"/>
                  <a:pt x="2220013" y="644"/>
                </a:cubicBezTo>
                <a:cubicBezTo>
                  <a:pt x="2961569" y="24805"/>
                  <a:pt x="4212364" y="1173380"/>
                  <a:pt x="4650979" y="1372244"/>
                </a:cubicBezTo>
                <a:cubicBezTo>
                  <a:pt x="5089594" y="1571107"/>
                  <a:pt x="4970647" y="1382466"/>
                  <a:pt x="4851701" y="119382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8023329" y="1283688"/>
            <a:ext cx="2351219" cy="726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041375" y="1283688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10.0.0.0/16 -&gt; </a:t>
            </a:r>
            <a:r>
              <a:rPr lang="en-US" dirty="0" err="1" smtClean="0"/>
              <a:t>Aggr</a:t>
            </a:r>
            <a:r>
              <a:rPr lang="en-US" dirty="0" smtClean="0"/>
              <a:t> 1</a:t>
            </a:r>
            <a:r>
              <a:rPr lang="en-US" altLang="zh-CN" dirty="0" smtClean="0"/>
              <a:t>,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35" name="Rounded Rectangle 134"/>
          <p:cNvSpPr/>
          <p:nvPr/>
        </p:nvSpPr>
        <p:spPr>
          <a:xfrm>
            <a:off x="9480234" y="2988037"/>
            <a:ext cx="2093460" cy="10439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9480234" y="3305858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1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9526374" y="3621922"/>
            <a:ext cx="241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-&gt; Core 1,2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8028271" y="1610243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10.1.0.0/16 -&gt; </a:t>
            </a:r>
            <a:r>
              <a:rPr lang="en-US" dirty="0" err="1" smtClean="0"/>
              <a:t>Aggr</a:t>
            </a:r>
            <a:r>
              <a:rPr lang="en-US" dirty="0" smtClean="0"/>
              <a:t> </a:t>
            </a:r>
            <a:r>
              <a:rPr lang="en-US" altLang="zh-CN" dirty="0" smtClean="0"/>
              <a:t>3,4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480234" y="3021513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0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6988693" y="2520524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6100427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14038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8745229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842600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413055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203092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340304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45536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176975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262892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178" name="Freeform 177"/>
          <p:cNvSpPr/>
          <p:nvPr/>
        </p:nvSpPr>
        <p:spPr>
          <a:xfrm>
            <a:off x="4543425" y="1932066"/>
            <a:ext cx="4390659" cy="1626073"/>
          </a:xfrm>
          <a:custGeom>
            <a:avLst/>
            <a:gdLst>
              <a:gd name="connsiteX0" fmla="*/ 4124325 w 4390659"/>
              <a:gd name="connsiteY0" fmla="*/ 1238250 h 1626073"/>
              <a:gd name="connsiteX1" fmla="*/ 4381500 w 4390659"/>
              <a:gd name="connsiteY1" fmla="*/ 1447800 h 1626073"/>
              <a:gd name="connsiteX2" fmla="*/ 4267200 w 4390659"/>
              <a:gd name="connsiteY2" fmla="*/ 1609725 h 1626073"/>
              <a:gd name="connsiteX3" fmla="*/ 3657600 w 4390659"/>
              <a:gd name="connsiteY3" fmla="*/ 1438275 h 1626073"/>
              <a:gd name="connsiteX4" fmla="*/ 0 w 4390659"/>
              <a:gd name="connsiteY4" fmla="*/ 0 h 162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0659" h="1626073">
                <a:moveTo>
                  <a:pt x="4124325" y="1238250"/>
                </a:moveTo>
                <a:cubicBezTo>
                  <a:pt x="4241006" y="1312069"/>
                  <a:pt x="4357688" y="1385888"/>
                  <a:pt x="4381500" y="1447800"/>
                </a:cubicBezTo>
                <a:cubicBezTo>
                  <a:pt x="4405312" y="1509712"/>
                  <a:pt x="4387850" y="1611313"/>
                  <a:pt x="4267200" y="1609725"/>
                </a:cubicBezTo>
                <a:cubicBezTo>
                  <a:pt x="4146550" y="1608138"/>
                  <a:pt x="4368800" y="1706563"/>
                  <a:pt x="3657600" y="1438275"/>
                </a:cubicBezTo>
                <a:cubicBezTo>
                  <a:pt x="2946400" y="1169987"/>
                  <a:pt x="1473200" y="584993"/>
                  <a:pt x="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3624073" y="1703543"/>
            <a:ext cx="2888518" cy="1517903"/>
          </a:xfrm>
          <a:custGeom>
            <a:avLst/>
            <a:gdLst>
              <a:gd name="connsiteX0" fmla="*/ 935893 w 2888518"/>
              <a:gd name="connsiteY0" fmla="*/ 222503 h 1517903"/>
              <a:gd name="connsiteX1" fmla="*/ 345343 w 2888518"/>
              <a:gd name="connsiteY1" fmla="*/ 3428 h 1517903"/>
              <a:gd name="connsiteX2" fmla="*/ 173893 w 2888518"/>
              <a:gd name="connsiteY2" fmla="*/ 212978 h 1517903"/>
              <a:gd name="connsiteX3" fmla="*/ 2888518 w 2888518"/>
              <a:gd name="connsiteY3" fmla="*/ 1517903 h 151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518" h="1517903">
                <a:moveTo>
                  <a:pt x="935893" y="222503"/>
                </a:moveTo>
                <a:cubicBezTo>
                  <a:pt x="704118" y="113759"/>
                  <a:pt x="472343" y="5015"/>
                  <a:pt x="345343" y="3428"/>
                </a:cubicBezTo>
                <a:cubicBezTo>
                  <a:pt x="218343" y="1841"/>
                  <a:pt x="-249969" y="-39434"/>
                  <a:pt x="173893" y="212978"/>
                </a:cubicBezTo>
                <a:cubicBezTo>
                  <a:pt x="597755" y="465390"/>
                  <a:pt x="1743136" y="991646"/>
                  <a:pt x="2888518" y="1517903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>
            <a:off x="6534150" y="2084466"/>
            <a:ext cx="742950" cy="1123950"/>
          </a:xfrm>
          <a:custGeom>
            <a:avLst/>
            <a:gdLst>
              <a:gd name="connsiteX0" fmla="*/ 742950 w 742950"/>
              <a:gd name="connsiteY0" fmla="*/ 1123950 h 1123950"/>
              <a:gd name="connsiteX1" fmla="*/ 0 w 742950"/>
              <a:gd name="connsiteY1" fmla="*/ 0 h 1123950"/>
              <a:gd name="connsiteX2" fmla="*/ 0 w 742950"/>
              <a:gd name="connsiteY2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1123950">
                <a:moveTo>
                  <a:pt x="742950" y="11239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2"/>
          <p:cNvSpPr/>
          <p:nvPr/>
        </p:nvSpPr>
        <p:spPr>
          <a:xfrm>
            <a:off x="6421329" y="1873537"/>
            <a:ext cx="2265471" cy="1306304"/>
          </a:xfrm>
          <a:custGeom>
            <a:avLst/>
            <a:gdLst>
              <a:gd name="connsiteX0" fmla="*/ 2265471 w 2265471"/>
              <a:gd name="connsiteY0" fmla="*/ 1306304 h 1306304"/>
              <a:gd name="connsiteX1" fmla="*/ 236646 w 2265471"/>
              <a:gd name="connsiteY1" fmla="*/ 77579 h 1306304"/>
              <a:gd name="connsiteX2" fmla="*/ 122346 w 2265471"/>
              <a:gd name="connsiteY2" fmla="*/ 229979 h 13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471" h="1306304">
                <a:moveTo>
                  <a:pt x="2265471" y="1306304"/>
                </a:moveTo>
                <a:cubicBezTo>
                  <a:pt x="1429652" y="781635"/>
                  <a:pt x="593833" y="256966"/>
                  <a:pt x="236646" y="77579"/>
                </a:cubicBezTo>
                <a:cubicBezTo>
                  <a:pt x="-120541" y="-101808"/>
                  <a:pt x="902" y="64085"/>
                  <a:pt x="122346" y="2299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365" y="3643670"/>
            <a:ext cx="374749" cy="3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Freeform 61"/>
          <p:cNvSpPr/>
          <p:nvPr/>
        </p:nvSpPr>
        <p:spPr>
          <a:xfrm>
            <a:off x="2263851" y="2043931"/>
            <a:ext cx="6647294" cy="3650599"/>
          </a:xfrm>
          <a:custGeom>
            <a:avLst/>
            <a:gdLst>
              <a:gd name="connsiteX0" fmla="*/ 240067 w 6647294"/>
              <a:gd name="connsiteY0" fmla="*/ 3539504 h 3650599"/>
              <a:gd name="connsiteX1" fmla="*/ 9330 w 6647294"/>
              <a:gd name="connsiteY1" fmla="*/ 1727795 h 3650599"/>
              <a:gd name="connsiteX2" fmla="*/ 522078 w 6647294"/>
              <a:gd name="connsiteY2" fmla="*/ 796304 h 3650599"/>
              <a:gd name="connsiteX3" fmla="*/ 2291057 w 6647294"/>
              <a:gd name="connsiteY3" fmla="*/ 1545 h 3650599"/>
              <a:gd name="connsiteX4" fmla="*/ 4769338 w 6647294"/>
              <a:gd name="connsiteY4" fmla="*/ 1001403 h 3650599"/>
              <a:gd name="connsiteX5" fmla="*/ 4709517 w 6647294"/>
              <a:gd name="connsiteY5" fmla="*/ 2009806 h 3650599"/>
              <a:gd name="connsiteX6" fmla="*/ 6487042 w 6647294"/>
              <a:gd name="connsiteY6" fmla="*/ 2633649 h 3650599"/>
              <a:gd name="connsiteX7" fmla="*/ 6452859 w 6647294"/>
              <a:gd name="connsiteY7" fmla="*/ 3650599 h 365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7294" h="3650599">
                <a:moveTo>
                  <a:pt x="240067" y="3539504"/>
                </a:moveTo>
                <a:cubicBezTo>
                  <a:pt x="101197" y="2862249"/>
                  <a:pt x="-37672" y="2184995"/>
                  <a:pt x="9330" y="1727795"/>
                </a:cubicBezTo>
                <a:cubicBezTo>
                  <a:pt x="56332" y="1270595"/>
                  <a:pt x="141790" y="1084012"/>
                  <a:pt x="522078" y="796304"/>
                </a:cubicBezTo>
                <a:cubicBezTo>
                  <a:pt x="902366" y="508596"/>
                  <a:pt x="1583180" y="-32638"/>
                  <a:pt x="2291057" y="1545"/>
                </a:cubicBezTo>
                <a:cubicBezTo>
                  <a:pt x="2998934" y="35728"/>
                  <a:pt x="4366261" y="666693"/>
                  <a:pt x="4769338" y="1001403"/>
                </a:cubicBezTo>
                <a:cubicBezTo>
                  <a:pt x="5172415" y="1336113"/>
                  <a:pt x="4423233" y="1737765"/>
                  <a:pt x="4709517" y="2009806"/>
                </a:cubicBezTo>
                <a:cubicBezTo>
                  <a:pt x="4995801" y="2281847"/>
                  <a:pt x="6196485" y="2360183"/>
                  <a:pt x="6487042" y="2633649"/>
                </a:cubicBezTo>
                <a:cubicBezTo>
                  <a:pt x="6777599" y="2907114"/>
                  <a:pt x="6615229" y="3278856"/>
                  <a:pt x="6452859" y="3650599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127288" y="244177"/>
            <a:ext cx="393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PFC </a:t>
            </a:r>
            <a:r>
              <a:rPr lang="en-US" altLang="zh-CN" sz="3600" dirty="0" smtClean="0"/>
              <a:t>d</a:t>
            </a:r>
            <a:r>
              <a:rPr lang="en-US" sz="3600" dirty="0" smtClean="0"/>
              <a:t>eadlock case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89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15" grpId="0" animBg="1"/>
      <p:bldP spid="136" grpId="0"/>
      <p:bldP spid="156" grpId="0" animBg="1"/>
      <p:bldP spid="178" grpId="0" animBg="1"/>
      <p:bldP spid="179" grpId="0" animBg="1"/>
      <p:bldP spid="180" grpId="0" animBg="1"/>
      <p:bldP spid="183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047267" y="1289487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61351" y="1307696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4573174" y="2109066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4573174" y="2109066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4211" y="645831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6659090" y="2090857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2520325" y="2109066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" idx="2"/>
            <a:endCxn id="74" idx="0"/>
          </p:cNvCxnSpPr>
          <p:nvPr/>
        </p:nvCxnSpPr>
        <p:spPr>
          <a:xfrm flipH="1">
            <a:off x="4127396" y="2109066"/>
            <a:ext cx="445778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2520325" y="2090857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2"/>
            <a:endCxn id="74" idx="0"/>
          </p:cNvCxnSpPr>
          <p:nvPr/>
        </p:nvCxnSpPr>
        <p:spPr>
          <a:xfrm flipH="1">
            <a:off x="4127396" y="2090857"/>
            <a:ext cx="2531694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8150" y="645831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514594" y="381605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27395" y="381605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14594" y="3816055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501195" y="381605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3239071"/>
            <a:ext cx="1223645" cy="801370"/>
          </a:xfrm>
          <a:prstGeom prst="rect">
            <a:avLst/>
          </a:prstGeom>
        </p:spPr>
      </p:pic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3239071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4384825"/>
            <a:ext cx="1223645" cy="801370"/>
          </a:xfrm>
          <a:prstGeom prst="rect">
            <a:avLst/>
          </a:prstGeom>
        </p:spPr>
      </p:pic>
      <p:pic>
        <p:nvPicPr>
          <p:cNvPr id="77" name="Picture 7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4384825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2155334" y="5530579"/>
            <a:ext cx="503555" cy="927735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H="1">
            <a:off x="2401382" y="5004349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085739" y="3868310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9138" y="386273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11939" y="386273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085739" y="386273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8460162" y="5530579"/>
            <a:ext cx="503555" cy="927735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3285751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3285751"/>
            <a:ext cx="1223645" cy="801370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4431505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4431505"/>
            <a:ext cx="1223645" cy="801370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 flipH="1">
            <a:off x="8726305" y="5081343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8173521" y="4987269"/>
            <a:ext cx="571500" cy="681055"/>
          </a:xfrm>
          <a:prstGeom prst="mathMultiply">
            <a:avLst>
              <a:gd name="adj1" fmla="val 90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8285637" y="1276989"/>
            <a:ext cx="2351219" cy="726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303683" y="1276989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10.0.0.0/16 -&gt; </a:t>
            </a:r>
            <a:r>
              <a:rPr lang="en-US" dirty="0" err="1" smtClean="0"/>
              <a:t>Aggr</a:t>
            </a:r>
            <a:r>
              <a:rPr lang="en-US" dirty="0" smtClean="0"/>
              <a:t> 1</a:t>
            </a:r>
            <a:r>
              <a:rPr lang="en-US" altLang="zh-CN" dirty="0" smtClean="0"/>
              <a:t>,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35" name="Rounded Rectangle 134"/>
          <p:cNvSpPr/>
          <p:nvPr/>
        </p:nvSpPr>
        <p:spPr>
          <a:xfrm>
            <a:off x="9480234" y="2988047"/>
            <a:ext cx="2093460" cy="10439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9480234" y="3305868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1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9526374" y="3621932"/>
            <a:ext cx="241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-&gt; Core 1,2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8290579" y="1603544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10.1.0.0/16 -&gt; </a:t>
            </a:r>
            <a:r>
              <a:rPr lang="en-US" dirty="0" err="1" smtClean="0"/>
              <a:t>Aggr</a:t>
            </a:r>
            <a:r>
              <a:rPr lang="en-US" dirty="0" smtClean="0"/>
              <a:t> </a:t>
            </a:r>
            <a:r>
              <a:rPr lang="en-US" altLang="zh-CN" dirty="0" smtClean="0"/>
              <a:t>3,4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480234" y="3021523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0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6988693" y="2520534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6100427" y="386273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140383" y="504791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8745229" y="386273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842600" y="504791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413055" y="386273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203092" y="386273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340304" y="504791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455363" y="504791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176975" y="95985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262892" y="95985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263851" y="2043941"/>
            <a:ext cx="6647294" cy="3650599"/>
          </a:xfrm>
          <a:custGeom>
            <a:avLst/>
            <a:gdLst>
              <a:gd name="connsiteX0" fmla="*/ 240067 w 6647294"/>
              <a:gd name="connsiteY0" fmla="*/ 3539504 h 3650599"/>
              <a:gd name="connsiteX1" fmla="*/ 9330 w 6647294"/>
              <a:gd name="connsiteY1" fmla="*/ 1727795 h 3650599"/>
              <a:gd name="connsiteX2" fmla="*/ 522078 w 6647294"/>
              <a:gd name="connsiteY2" fmla="*/ 796304 h 3650599"/>
              <a:gd name="connsiteX3" fmla="*/ 2291057 w 6647294"/>
              <a:gd name="connsiteY3" fmla="*/ 1545 h 3650599"/>
              <a:gd name="connsiteX4" fmla="*/ 4769338 w 6647294"/>
              <a:gd name="connsiteY4" fmla="*/ 1001403 h 3650599"/>
              <a:gd name="connsiteX5" fmla="*/ 4709517 w 6647294"/>
              <a:gd name="connsiteY5" fmla="*/ 2009806 h 3650599"/>
              <a:gd name="connsiteX6" fmla="*/ 6487042 w 6647294"/>
              <a:gd name="connsiteY6" fmla="*/ 2633649 h 3650599"/>
              <a:gd name="connsiteX7" fmla="*/ 6452859 w 6647294"/>
              <a:gd name="connsiteY7" fmla="*/ 3650599 h 365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7294" h="3650599">
                <a:moveTo>
                  <a:pt x="240067" y="3539504"/>
                </a:moveTo>
                <a:cubicBezTo>
                  <a:pt x="101197" y="2862249"/>
                  <a:pt x="-37672" y="2184995"/>
                  <a:pt x="9330" y="1727795"/>
                </a:cubicBezTo>
                <a:cubicBezTo>
                  <a:pt x="56332" y="1270595"/>
                  <a:pt x="141790" y="1084012"/>
                  <a:pt x="522078" y="796304"/>
                </a:cubicBezTo>
                <a:cubicBezTo>
                  <a:pt x="902366" y="508596"/>
                  <a:pt x="1583180" y="-32638"/>
                  <a:pt x="2291057" y="1545"/>
                </a:cubicBezTo>
                <a:cubicBezTo>
                  <a:pt x="2998934" y="35728"/>
                  <a:pt x="4366261" y="666693"/>
                  <a:pt x="4769338" y="1001403"/>
                </a:cubicBezTo>
                <a:cubicBezTo>
                  <a:pt x="5172415" y="1336113"/>
                  <a:pt x="4423233" y="1737765"/>
                  <a:pt x="4709517" y="2009806"/>
                </a:cubicBezTo>
                <a:cubicBezTo>
                  <a:pt x="4995801" y="2281847"/>
                  <a:pt x="6196485" y="2360183"/>
                  <a:pt x="6487042" y="2633649"/>
                </a:cubicBezTo>
                <a:cubicBezTo>
                  <a:pt x="6777599" y="2907114"/>
                  <a:pt x="6615229" y="3278856"/>
                  <a:pt x="6452859" y="3650599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069303" y="1937828"/>
            <a:ext cx="6782022" cy="3608734"/>
          </a:xfrm>
          <a:custGeom>
            <a:avLst/>
            <a:gdLst>
              <a:gd name="connsiteX0" fmla="*/ 493422 w 6782022"/>
              <a:gd name="connsiteY0" fmla="*/ 3608734 h 3608734"/>
              <a:gd name="connsiteX1" fmla="*/ 128 w 6782022"/>
              <a:gd name="connsiteY1" fmla="*/ 1671650 h 3608734"/>
              <a:gd name="connsiteX2" fmla="*/ 469359 w 6782022"/>
              <a:gd name="connsiteY2" fmla="*/ 648966 h 3608734"/>
              <a:gd name="connsiteX3" fmla="*/ 2310191 w 6782022"/>
              <a:gd name="connsiteY3" fmla="*/ 11292 h 3608734"/>
              <a:gd name="connsiteX4" fmla="*/ 4909012 w 6782022"/>
              <a:gd name="connsiteY4" fmla="*/ 1178355 h 3608734"/>
              <a:gd name="connsiteX5" fmla="*/ 4752601 w 6782022"/>
              <a:gd name="connsiteY5" fmla="*/ 2080723 h 3608734"/>
              <a:gd name="connsiteX6" fmla="*/ 6509212 w 6782022"/>
              <a:gd name="connsiteY6" fmla="*/ 2766523 h 3608734"/>
              <a:gd name="connsiteX7" fmla="*/ 6749844 w 6782022"/>
              <a:gd name="connsiteY7" fmla="*/ 2044629 h 360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82022" h="3608734">
                <a:moveTo>
                  <a:pt x="493422" y="3608734"/>
                </a:moveTo>
                <a:cubicBezTo>
                  <a:pt x="248780" y="2886839"/>
                  <a:pt x="4139" y="2164945"/>
                  <a:pt x="128" y="1671650"/>
                </a:cubicBezTo>
                <a:cubicBezTo>
                  <a:pt x="-3883" y="1178355"/>
                  <a:pt x="84349" y="925692"/>
                  <a:pt x="469359" y="648966"/>
                </a:cubicBezTo>
                <a:cubicBezTo>
                  <a:pt x="854369" y="372240"/>
                  <a:pt x="1570249" y="-76939"/>
                  <a:pt x="2310191" y="11292"/>
                </a:cubicBezTo>
                <a:cubicBezTo>
                  <a:pt x="3050133" y="99523"/>
                  <a:pt x="4501944" y="833450"/>
                  <a:pt x="4909012" y="1178355"/>
                </a:cubicBezTo>
                <a:cubicBezTo>
                  <a:pt x="5316080" y="1523260"/>
                  <a:pt x="4485901" y="1816028"/>
                  <a:pt x="4752601" y="2080723"/>
                </a:cubicBezTo>
                <a:cubicBezTo>
                  <a:pt x="5019301" y="2345418"/>
                  <a:pt x="6176338" y="2772539"/>
                  <a:pt x="6509212" y="2766523"/>
                </a:cubicBezTo>
                <a:cubicBezTo>
                  <a:pt x="6842086" y="2760507"/>
                  <a:pt x="6795965" y="2402568"/>
                  <a:pt x="6749844" y="204462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286063" y="1714334"/>
            <a:ext cx="1017105" cy="2039524"/>
          </a:xfrm>
          <a:custGeom>
            <a:avLst/>
            <a:gdLst>
              <a:gd name="connsiteX0" fmla="*/ 656158 w 1017105"/>
              <a:gd name="connsiteY0" fmla="*/ 294945 h 2039524"/>
              <a:gd name="connsiteX1" fmla="*/ 18484 w 1017105"/>
              <a:gd name="connsiteY1" fmla="*/ 18218 h 2039524"/>
              <a:gd name="connsiteX2" fmla="*/ 247084 w 1017105"/>
              <a:gd name="connsiteY2" fmla="*/ 752145 h 2039524"/>
              <a:gd name="connsiteX3" fmla="*/ 1017105 w 1017105"/>
              <a:gd name="connsiteY3" fmla="*/ 2039524 h 2039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105" h="2039524">
                <a:moveTo>
                  <a:pt x="656158" y="294945"/>
                </a:moveTo>
                <a:cubicBezTo>
                  <a:pt x="371410" y="118481"/>
                  <a:pt x="86663" y="-57982"/>
                  <a:pt x="18484" y="18218"/>
                </a:cubicBezTo>
                <a:cubicBezTo>
                  <a:pt x="-49695" y="94418"/>
                  <a:pt x="80647" y="415261"/>
                  <a:pt x="247084" y="752145"/>
                </a:cubicBezTo>
                <a:cubicBezTo>
                  <a:pt x="413521" y="1089029"/>
                  <a:pt x="715313" y="1564276"/>
                  <a:pt x="1017105" y="203952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303168" y="3753858"/>
            <a:ext cx="1239253" cy="637673"/>
          </a:xfrm>
          <a:custGeom>
            <a:avLst/>
            <a:gdLst>
              <a:gd name="connsiteX0" fmla="*/ 0 w 1239253"/>
              <a:gd name="connsiteY0" fmla="*/ 0 h 637673"/>
              <a:gd name="connsiteX1" fmla="*/ 360948 w 1239253"/>
              <a:gd name="connsiteY1" fmla="*/ 445168 h 637673"/>
              <a:gd name="connsiteX2" fmla="*/ 1239253 w 1239253"/>
              <a:gd name="connsiteY2" fmla="*/ 637673 h 6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9253" h="637673">
                <a:moveTo>
                  <a:pt x="0" y="0"/>
                </a:moveTo>
                <a:cubicBezTo>
                  <a:pt x="77203" y="169444"/>
                  <a:pt x="154406" y="338889"/>
                  <a:pt x="360948" y="445168"/>
                </a:cubicBezTo>
                <a:cubicBezTo>
                  <a:pt x="567490" y="551447"/>
                  <a:pt x="903371" y="594560"/>
                  <a:pt x="1239253" y="637673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942221" y="2009278"/>
            <a:ext cx="1876926" cy="1973179"/>
          </a:xfrm>
          <a:custGeom>
            <a:avLst/>
            <a:gdLst>
              <a:gd name="connsiteX0" fmla="*/ 1876926 w 1876926"/>
              <a:gd name="connsiteY0" fmla="*/ 1973179 h 1973179"/>
              <a:gd name="connsiteX1" fmla="*/ 1708484 w 1876926"/>
              <a:gd name="connsiteY1" fmla="*/ 1155032 h 1973179"/>
              <a:gd name="connsiteX2" fmla="*/ 1323473 w 1876926"/>
              <a:gd name="connsiteY2" fmla="*/ 818148 h 1973179"/>
              <a:gd name="connsiteX3" fmla="*/ 0 w 1876926"/>
              <a:gd name="connsiteY3" fmla="*/ 0 h 197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926" h="1973179">
                <a:moveTo>
                  <a:pt x="1876926" y="1973179"/>
                </a:moveTo>
                <a:cubicBezTo>
                  <a:pt x="1838826" y="1660358"/>
                  <a:pt x="1800726" y="1347537"/>
                  <a:pt x="1708484" y="1155032"/>
                </a:cubicBezTo>
                <a:cubicBezTo>
                  <a:pt x="1616242" y="962527"/>
                  <a:pt x="1608220" y="1010653"/>
                  <a:pt x="1323473" y="818148"/>
                </a:cubicBezTo>
                <a:cubicBezTo>
                  <a:pt x="1038726" y="625643"/>
                  <a:pt x="519363" y="312821"/>
                  <a:pt x="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4" idx="2"/>
            <a:endCxn id="26" idx="0"/>
          </p:cNvCxnSpPr>
          <p:nvPr/>
        </p:nvCxnSpPr>
        <p:spPr>
          <a:xfrm>
            <a:off x="6659090" y="2090857"/>
            <a:ext cx="2052850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9552148" y="4714794"/>
            <a:ext cx="2042131" cy="7405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552149" y="4714794"/>
            <a:ext cx="203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.1 -&gt; H2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9550473" y="5000656"/>
            <a:ext cx="2171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Default -&gt; </a:t>
            </a:r>
            <a:r>
              <a:rPr lang="en-US" altLang="zh-CN" sz="2000" dirty="0" err="1" smtClean="0"/>
              <a:t>Aggr</a:t>
            </a:r>
            <a:r>
              <a:rPr lang="en-US" altLang="zh-CN" sz="2000" dirty="0" smtClean="0"/>
              <a:t> 3,4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9480234" y="3305868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pic>
        <p:nvPicPr>
          <p:cNvPr id="93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365" y="3643680"/>
            <a:ext cx="374749" cy="3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Multiply 93"/>
          <p:cNvSpPr/>
          <p:nvPr/>
        </p:nvSpPr>
        <p:spPr>
          <a:xfrm>
            <a:off x="11435989" y="3155115"/>
            <a:ext cx="571500" cy="681055"/>
          </a:xfrm>
          <a:prstGeom prst="mathMultiply">
            <a:avLst>
              <a:gd name="adj1" fmla="val 90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127288" y="244177"/>
            <a:ext cx="393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PFC </a:t>
            </a:r>
            <a:r>
              <a:rPr lang="en-US" altLang="zh-CN" sz="3600" dirty="0" smtClean="0"/>
              <a:t>d</a:t>
            </a:r>
            <a:r>
              <a:rPr lang="en-US" sz="3600" dirty="0" smtClean="0"/>
              <a:t>eadlock case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492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6" grpId="0"/>
      <p:bldP spid="156" grpId="0" animBg="1"/>
      <p:bldP spid="3" grpId="0" animBg="1"/>
      <p:bldP spid="6" grpId="0" animBg="1"/>
      <p:bldP spid="11" grpId="0" animBg="1"/>
      <p:bldP spid="12" grpId="0" animBg="1"/>
      <p:bldP spid="17" grpId="0" animBg="1"/>
      <p:bldP spid="87" grpId="0"/>
      <p:bldP spid="91" grpId="0"/>
      <p:bldP spid="9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111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Yibo Zhu</dc:creator>
  <cp:lastModifiedBy>Shuihai Hu (MSR Student-Person Consulting)</cp:lastModifiedBy>
  <cp:revision>96</cp:revision>
  <dcterms:created xsi:type="dcterms:W3CDTF">2015-09-15T03:17:56Z</dcterms:created>
  <dcterms:modified xsi:type="dcterms:W3CDTF">2015-09-29T03:39:31Z</dcterms:modified>
</cp:coreProperties>
</file>