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82A-4C3D-4308-9D6E-7D07BDB5A7F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5" y="1633471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535780" y="3550401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535780" y="1783697"/>
            <a:ext cx="1223645" cy="801370"/>
          </a:xfrm>
          <a:prstGeom prst="rect">
            <a:avLst/>
          </a:prstGeom>
        </p:spPr>
      </p:pic>
      <p:pic>
        <p:nvPicPr>
          <p:cNvPr id="6" name="Picture 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4737026" y="5088330"/>
            <a:ext cx="503555" cy="927735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147885" y="5088330"/>
            <a:ext cx="503555" cy="92773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142670" y="2313544"/>
            <a:ext cx="4932" cy="1391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88803" y="4087260"/>
            <a:ext cx="847957" cy="114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737" y="4087260"/>
            <a:ext cx="1015925" cy="114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726235" y="1366093"/>
            <a:ext cx="1319470" cy="3877937"/>
          </a:xfrm>
          <a:custGeom>
            <a:avLst/>
            <a:gdLst>
              <a:gd name="connsiteX0" fmla="*/ 0 w 1319470"/>
              <a:gd name="connsiteY0" fmla="*/ 0 h 3877937"/>
              <a:gd name="connsiteX1" fmla="*/ 1145755 w 1319470"/>
              <a:gd name="connsiteY1" fmla="*/ 616945 h 3877937"/>
              <a:gd name="connsiteX2" fmla="*/ 1233890 w 1319470"/>
              <a:gd name="connsiteY2" fmla="*/ 2401677 h 3877937"/>
              <a:gd name="connsiteX3" fmla="*/ 352540 w 131947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470" h="3877937">
                <a:moveTo>
                  <a:pt x="0" y="0"/>
                </a:moveTo>
                <a:cubicBezTo>
                  <a:pt x="470053" y="108333"/>
                  <a:pt x="940107" y="216666"/>
                  <a:pt x="1145755" y="616945"/>
                </a:cubicBezTo>
                <a:cubicBezTo>
                  <a:pt x="1351403" y="1017224"/>
                  <a:pt x="1366093" y="1858178"/>
                  <a:pt x="1233890" y="2401677"/>
                </a:cubicBezTo>
                <a:cubicBezTo>
                  <a:pt x="1101688" y="2945176"/>
                  <a:pt x="727114" y="3411556"/>
                  <a:pt x="352540" y="3877937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262913" y="1311009"/>
            <a:ext cx="1470929" cy="3933021"/>
          </a:xfrm>
          <a:custGeom>
            <a:avLst/>
            <a:gdLst>
              <a:gd name="connsiteX0" fmla="*/ 1470929 w 1470929"/>
              <a:gd name="connsiteY0" fmla="*/ 0 h 3933021"/>
              <a:gd name="connsiteX1" fmla="*/ 192972 w 1470929"/>
              <a:gd name="connsiteY1" fmla="*/ 661012 h 3933021"/>
              <a:gd name="connsiteX2" fmla="*/ 104837 w 1470929"/>
              <a:gd name="connsiteY2" fmla="*/ 2655065 h 3933021"/>
              <a:gd name="connsiteX3" fmla="*/ 1162457 w 1470929"/>
              <a:gd name="connsiteY3" fmla="*/ 3933021 h 393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29" h="3933021">
                <a:moveTo>
                  <a:pt x="1470929" y="0"/>
                </a:moveTo>
                <a:cubicBezTo>
                  <a:pt x="945791" y="109250"/>
                  <a:pt x="420654" y="218501"/>
                  <a:pt x="192972" y="661012"/>
                </a:cubicBezTo>
                <a:cubicBezTo>
                  <a:pt x="-34710" y="1103523"/>
                  <a:pt x="-56744" y="2109730"/>
                  <a:pt x="104837" y="2655065"/>
                </a:cubicBezTo>
                <a:cubicBezTo>
                  <a:pt x="266418" y="3200400"/>
                  <a:pt x="714437" y="3566710"/>
                  <a:pt x="1162457" y="3933021"/>
                </a:cubicBezTo>
              </a:path>
            </a:pathLst>
          </a:custGeom>
          <a:noFill/>
          <a:ln w="508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41212" y="6045045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10.10.0.10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84271" y="6045045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10.10.0.11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3177244" y="3386082"/>
            <a:ext cx="2250791" cy="1035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66952" y="3386083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10.10.0.10 -&gt; H1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77245" y="3680693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10.10.0.11 -&gt; H2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75569" y="3966555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-&gt; Leaf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3203231" y="1692156"/>
            <a:ext cx="2250791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92939" y="1692156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10.10.0.0/24 -&gt; </a:t>
            </a:r>
            <a:r>
              <a:rPr lang="en-US" sz="2000" dirty="0" err="1" smtClean="0"/>
              <a:t>ToR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1556" y="2008220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-&gt; Spine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4483866" y="1322024"/>
            <a:ext cx="1644799" cy="2570109"/>
          </a:xfrm>
          <a:custGeom>
            <a:avLst/>
            <a:gdLst>
              <a:gd name="connsiteX0" fmla="*/ 0 w 1303276"/>
              <a:gd name="connsiteY0" fmla="*/ 0 h 2570109"/>
              <a:gd name="connsiteX1" fmla="*/ 1211855 w 1303276"/>
              <a:gd name="connsiteY1" fmla="*/ 572877 h 2570109"/>
              <a:gd name="connsiteX2" fmla="*/ 1211855 w 1303276"/>
              <a:gd name="connsiteY2" fmla="*/ 2566930 h 2570109"/>
              <a:gd name="connsiteX3" fmla="*/ 1167788 w 1303276"/>
              <a:gd name="connsiteY3" fmla="*/ 1068637 h 2570109"/>
              <a:gd name="connsiteX4" fmla="*/ 1024568 w 1303276"/>
              <a:gd name="connsiteY4" fmla="*/ 2412694 h 257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76" h="2570109">
                <a:moveTo>
                  <a:pt x="0" y="0"/>
                </a:moveTo>
                <a:cubicBezTo>
                  <a:pt x="504939" y="72527"/>
                  <a:pt x="1009879" y="145055"/>
                  <a:pt x="1211855" y="572877"/>
                </a:cubicBezTo>
                <a:cubicBezTo>
                  <a:pt x="1413831" y="1000699"/>
                  <a:pt x="1219200" y="2484303"/>
                  <a:pt x="1211855" y="2566930"/>
                </a:cubicBezTo>
                <a:cubicBezTo>
                  <a:pt x="1204510" y="2649557"/>
                  <a:pt x="1199002" y="1094343"/>
                  <a:pt x="1167788" y="1068637"/>
                </a:cubicBezTo>
                <a:cubicBezTo>
                  <a:pt x="1136574" y="1042931"/>
                  <a:pt x="1080571" y="1727812"/>
                  <a:pt x="1024568" y="2412694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02486" y="3286245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4703053" y="5198112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Yibo Zhu</cp:lastModifiedBy>
  <cp:revision>7</cp:revision>
  <dcterms:created xsi:type="dcterms:W3CDTF">2015-09-15T03:17:56Z</dcterms:created>
  <dcterms:modified xsi:type="dcterms:W3CDTF">2015-09-15T04:06:39Z</dcterms:modified>
</cp:coreProperties>
</file>