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71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6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13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4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4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1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64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0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0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2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9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8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9B2A9-0F02-76DA-0945-585D9C1EA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London Housing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744D4-7344-57E8-44B8-6C6CF7CA8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Analysis of 32 boroughs from 1995 to 2023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C1561E5A-82C1-55FA-B2FC-AE147F813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2" r="27112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110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8377-441A-36DD-B72B-FC2CD8E8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Which boroughs of London have seen the greatest increase in housing prices, on average, over the last two decades?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D344-793F-74EA-6EBF-96BFA9DB62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Monthly change (%)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F1570-541E-228C-C110-7958B21524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Monthly change (£)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F84EC-4E8F-6331-8B86-AC794EAD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01" y="3314306"/>
            <a:ext cx="4160520" cy="2031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5B3472-AA78-5868-694E-CCDCCAF7A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365" y="3314306"/>
            <a:ext cx="5035534" cy="2031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A3A9E5-7F33-1CF5-EABE-E9358F90C6ED}"/>
              </a:ext>
            </a:extLst>
          </p:cNvPr>
          <p:cNvSpPr/>
          <p:nvPr/>
        </p:nvSpPr>
        <p:spPr>
          <a:xfrm>
            <a:off x="928101" y="3493699"/>
            <a:ext cx="4160520" cy="172528"/>
          </a:xfrm>
          <a:prstGeom prst="rect">
            <a:avLst/>
          </a:prstGeom>
          <a:solidFill>
            <a:srgbClr val="E4EFE5">
              <a:alpha val="30196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820DB6-6096-8000-0AB4-1CA7FE3533E5}"/>
              </a:ext>
            </a:extLst>
          </p:cNvPr>
          <p:cNvSpPr/>
          <p:nvPr/>
        </p:nvSpPr>
        <p:spPr>
          <a:xfrm>
            <a:off x="6228364" y="3493699"/>
            <a:ext cx="5035533" cy="172528"/>
          </a:xfrm>
          <a:prstGeom prst="rect">
            <a:avLst/>
          </a:prstGeom>
          <a:solidFill>
            <a:srgbClr val="E4EFE5">
              <a:alpha val="30196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604D-473E-76DE-C144-AF4650AE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Conclusion – Hackney has the greatest increase in housing prices, on average, over the last two decades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E7661B-7A73-8C03-3129-29BEF443CB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4 and bottom 4 borough’s by average house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Kensington &amp; Chelsea is most expensive area and therefore has highest gross increase in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increase provides a more appropriate metric due to the wide variance in average house prices by borough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844EA-BA33-69AB-A242-712521D5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289" y="2438399"/>
            <a:ext cx="5472522" cy="40995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433827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Meiryo</vt:lpstr>
      <vt:lpstr>Arial</vt:lpstr>
      <vt:lpstr>Corbel</vt:lpstr>
      <vt:lpstr>SketchLinesVTI</vt:lpstr>
      <vt:lpstr>London Housing Price Analysis</vt:lpstr>
      <vt:lpstr>Which boroughs of London have seen the greatest increase in housing prices, on average, over the last two decades?</vt:lpstr>
      <vt:lpstr>Conclusion – Hackney has the greatest increase in housing prices, on average, over the last two decades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Housing Price Analysis</dc:title>
  <dc:creator>Brendan O'Connor</dc:creator>
  <cp:lastModifiedBy>Brendan O'Connor</cp:lastModifiedBy>
  <cp:revision>1</cp:revision>
  <dcterms:created xsi:type="dcterms:W3CDTF">2024-03-01T18:12:30Z</dcterms:created>
  <dcterms:modified xsi:type="dcterms:W3CDTF">2024-03-01T18:35:36Z</dcterms:modified>
</cp:coreProperties>
</file>