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71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3D46B-D9C5-405E-A56E-6F5527EE6BBA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8FA7-A235-46D7-8911-2480DA6FB43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3D46B-D9C5-405E-A56E-6F5527EE6BBA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8FA7-A235-46D7-8911-2480DA6FB43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3D46B-D9C5-405E-A56E-6F5527EE6BBA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8FA7-A235-46D7-8911-2480DA6FB43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3D46B-D9C5-405E-A56E-6F5527EE6BBA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8FA7-A235-46D7-8911-2480DA6FB43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3D46B-D9C5-405E-A56E-6F5527EE6BBA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8FA7-A235-46D7-8911-2480DA6FB43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3D46B-D9C5-405E-A56E-6F5527EE6BBA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8FA7-A235-46D7-8911-2480DA6FB43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3D46B-D9C5-405E-A56E-6F5527EE6BBA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8FA7-A235-46D7-8911-2480DA6FB43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3D46B-D9C5-405E-A56E-6F5527EE6BBA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8FA7-A235-46D7-8911-2480DA6FB43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3D46B-D9C5-405E-A56E-6F5527EE6BBA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8FA7-A235-46D7-8911-2480DA6FB43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3D46B-D9C5-405E-A56E-6F5527EE6BBA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8FA7-A235-46D7-8911-2480DA6FB43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3D46B-D9C5-405E-A56E-6F5527EE6BBA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8FA7-A235-46D7-8911-2480DA6FB43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3D46B-D9C5-405E-A56E-6F5527EE6BBA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98FA7-A235-46D7-8911-2480DA6FB43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Mesos</a:t>
            </a:r>
            <a:r>
              <a:rPr lang="en-US" altLang="ko-KR" dirty="0" smtClean="0"/>
              <a:t> Cluster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>
            <a:off x="4427984" y="2348880"/>
            <a:ext cx="2736304" cy="100811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Deployment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971600" y="2564904"/>
            <a:ext cx="86409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 smtClean="0"/>
              <a:t>Master01</a:t>
            </a:r>
            <a:endParaRPr lang="ko-KR" altLang="en-US" sz="12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827584" y="1916832"/>
            <a:ext cx="655272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모서리가 둥근 직사각형 7"/>
          <p:cNvSpPr/>
          <p:nvPr/>
        </p:nvSpPr>
        <p:spPr>
          <a:xfrm>
            <a:off x="2123824" y="2564904"/>
            <a:ext cx="86400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/>
              <a:t>Master02</a:t>
            </a:r>
            <a:endParaRPr lang="ko-KR" altLang="en-US" sz="12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3203848" y="2564904"/>
            <a:ext cx="86400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/>
              <a:t>Master03</a:t>
            </a:r>
            <a:endParaRPr lang="ko-KR" altLang="en-US" sz="12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644008" y="2564904"/>
            <a:ext cx="864000" cy="50405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Slave01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156176" y="2564904"/>
            <a:ext cx="864000" cy="50405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SlaveN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5" name="직선 연결선 14"/>
          <p:cNvCxnSpPr>
            <a:stCxn id="4" idx="0"/>
          </p:cNvCxnSpPr>
          <p:nvPr/>
        </p:nvCxnSpPr>
        <p:spPr>
          <a:xfrm flipV="1">
            <a:off x="1403648" y="1916832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8" idx="0"/>
          </p:cNvCxnSpPr>
          <p:nvPr/>
        </p:nvCxnSpPr>
        <p:spPr>
          <a:xfrm flipV="1">
            <a:off x="2555824" y="1916832"/>
            <a:ext cx="48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9" idx="0"/>
          </p:cNvCxnSpPr>
          <p:nvPr/>
        </p:nvCxnSpPr>
        <p:spPr>
          <a:xfrm flipV="1">
            <a:off x="3635848" y="1916832"/>
            <a:ext cx="48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0" idx="0"/>
          </p:cNvCxnSpPr>
          <p:nvPr/>
        </p:nvCxnSpPr>
        <p:spPr>
          <a:xfrm flipV="1">
            <a:off x="5076008" y="1916832"/>
            <a:ext cx="48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1" idx="0"/>
          </p:cNvCxnSpPr>
          <p:nvPr/>
        </p:nvCxnSpPr>
        <p:spPr>
          <a:xfrm flipV="1">
            <a:off x="6588176" y="1916832"/>
            <a:ext cx="48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580112" y="3068960"/>
            <a:ext cx="720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slaves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</Words>
  <Application>Microsoft Office PowerPoint</Application>
  <PresentationFormat>화면 슬라이드 쇼(4:3)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Mesos Cluster</vt:lpstr>
      <vt:lpstr>Deployment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Mesos Cluster</dc:title>
  <dc:creator>son</dc:creator>
  <cp:lastModifiedBy>son</cp:lastModifiedBy>
  <cp:revision>2</cp:revision>
  <dcterms:created xsi:type="dcterms:W3CDTF">2016-05-31T14:28:39Z</dcterms:created>
  <dcterms:modified xsi:type="dcterms:W3CDTF">2016-05-31T14:36:35Z</dcterms:modified>
</cp:coreProperties>
</file>