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2BDE-F5CC-40D6-889A-4E3A489BA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5FF56-9B76-4658-A535-75BA92173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9221-58E0-497E-8CEC-81EC0E92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9C45-CC7A-47F4-A9CB-CA9E3D267252}" type="datetimeFigureOut">
              <a:rPr lang="he-IL" smtClean="0"/>
              <a:t>ח'/טבת/תשע"ח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E3A4-8736-4F9C-9B5F-942D4868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73AD0-5888-4902-B4DC-F357840E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4AC5-5D3A-4EE0-9452-160741EE4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261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3565-8F87-4FA5-BAC4-971B1135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3C998-333B-425A-9A9C-F78588D41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138BA-2848-4CBF-B95B-FA569807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9C45-CC7A-47F4-A9CB-CA9E3D267252}" type="datetimeFigureOut">
              <a:rPr lang="he-IL" smtClean="0"/>
              <a:t>ח'/טבת/תשע"ח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A0A4-6D17-44EE-A23B-8E3D040C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F0795-DA64-4EA1-8A88-1EF44CCE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4AC5-5D3A-4EE0-9452-160741EE4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375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913C2-56C3-4BC8-AEAB-40E78795C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A7B14-2D04-4408-9452-8360C6F01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AFB9-66E1-4378-9031-ED38686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9C45-CC7A-47F4-A9CB-CA9E3D267252}" type="datetimeFigureOut">
              <a:rPr lang="he-IL" smtClean="0"/>
              <a:t>ח'/טבת/תשע"ח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204D4-ECF1-4215-8EA1-2CB72756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80CB6-4014-403C-A7FC-09C66467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4AC5-5D3A-4EE0-9452-160741EE4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198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A38E-8694-4141-86B7-A9220C99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F4479-421B-4EE6-A8E5-419DC5B8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8F2F9-CAC9-45ED-B0D1-D17E7A7A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9C45-CC7A-47F4-A9CB-CA9E3D267252}" type="datetimeFigureOut">
              <a:rPr lang="he-IL" smtClean="0"/>
              <a:t>ח'/טבת/תשע"ח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28BB3-30B5-4ED6-B9D6-950D348D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8F9EB-D34D-4C71-A095-85E62D53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4AC5-5D3A-4EE0-9452-160741EE4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507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576E-2B4B-4899-90DE-914D723E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6BE9B-A3CB-4C0D-BE6D-B60C7CF6A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EC26-D8CC-4E41-8A86-5E4C26FD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9C45-CC7A-47F4-A9CB-CA9E3D267252}" type="datetimeFigureOut">
              <a:rPr lang="he-IL" smtClean="0"/>
              <a:t>ח'/טבת/תשע"ח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CAA08-2622-4526-8E87-AF303DF7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EFDD1-981D-41BF-9673-B2B7A3E0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4AC5-5D3A-4EE0-9452-160741EE4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583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B999-D887-4A5C-822D-548BE3D5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C020-5B98-4626-95D3-A97A22D94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BC2F6-8738-46DF-B857-E3B94B8D9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41D97-CB7E-4FAA-8054-912E2D73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9C45-CC7A-47F4-A9CB-CA9E3D267252}" type="datetimeFigureOut">
              <a:rPr lang="he-IL" smtClean="0"/>
              <a:t>ח'/טבת/תשע"ח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FB707-8DAF-4896-93B5-DB75933F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B6C9B-6F1C-4414-BF7E-2986E161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4AC5-5D3A-4EE0-9452-160741EE4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1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FB07-1482-44A9-A102-CEA9E1AA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A138B-9162-4D30-8EFA-D831C344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219EB-59D6-4F68-9861-6A81FEA7C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666B6-8C79-48B7-BF1B-C0976A10E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C1BB0-07B1-48B1-A492-B3C2A12F2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582D2-BE17-474E-95AB-C7C310D7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9C45-CC7A-47F4-A9CB-CA9E3D267252}" type="datetimeFigureOut">
              <a:rPr lang="he-IL" smtClean="0"/>
              <a:t>ח'/טבת/תשע"ח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07203-248C-433C-B316-F80A62A7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2E98F-82F2-456D-B7EF-C6DFE44A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4AC5-5D3A-4EE0-9452-160741EE4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16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CE55-BF19-4876-B58D-C070F4E4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6ADB6-ADE9-41CD-A209-549C43C6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9C45-CC7A-47F4-A9CB-CA9E3D267252}" type="datetimeFigureOut">
              <a:rPr lang="he-IL" smtClean="0"/>
              <a:t>ח'/טבת/תשע"ח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7AB3C-2D92-4197-8D80-9178FEF5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E1477-E3C2-471D-88D0-2943D71C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4AC5-5D3A-4EE0-9452-160741EE4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7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A95F8-FD64-4E76-8D1F-4F0B3C0A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9C45-CC7A-47F4-A9CB-CA9E3D267252}" type="datetimeFigureOut">
              <a:rPr lang="he-IL" smtClean="0"/>
              <a:t>ח'/טבת/תשע"ח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5193E-C168-45C0-9E54-80090B07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39527-1CA2-42B8-826B-E5B958FA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4AC5-5D3A-4EE0-9452-160741EE4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396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3E57-EBDE-4E4F-B242-23B8F5E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83D96-F2F3-48FB-83C9-DFB9334B9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68D97-7B30-41A0-AD06-CCBB17DC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5C24D-0EF3-4774-99C2-705569C4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9C45-CC7A-47F4-A9CB-CA9E3D267252}" type="datetimeFigureOut">
              <a:rPr lang="he-IL" smtClean="0"/>
              <a:t>ח'/טבת/תשע"ח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DCDAA-0ADC-4283-8FBB-C1B6EEE3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95B07-8260-419E-AA90-E9F05792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4AC5-5D3A-4EE0-9452-160741EE4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098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B971-B234-491C-99B1-B6DCAACB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C3C59-58E9-4310-A9A4-22937D691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9F75F-821A-432F-A965-AEE0A51C2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C7F31-CEDD-4F31-A35F-05ABD9E5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9C45-CC7A-47F4-A9CB-CA9E3D267252}" type="datetimeFigureOut">
              <a:rPr lang="he-IL" smtClean="0"/>
              <a:t>ח'/טבת/תשע"ח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CDE9A-76B4-4C79-9CEF-E6086C89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277FF-5028-4AE3-8381-3D6DEDB5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4AC5-5D3A-4EE0-9452-160741EE4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446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5A0DB-11FA-4129-AF6F-E6D6D465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D631A-A0AB-4407-9785-1EF2B5591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06531-9299-4148-B7C9-CE47A150B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99C45-CC7A-47F4-A9CB-CA9E3D267252}" type="datetimeFigureOut">
              <a:rPr lang="he-IL" smtClean="0"/>
              <a:t>ח'/טבת/תשע"ח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520E7-859F-4FAD-BAEF-C3B2B2152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7AE4-C269-446C-A99E-B5D14C27B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4AC5-5D3A-4EE0-9452-160741EE4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28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FD909AE-D483-46C3-8F07-2449917500E0}"/>
              </a:ext>
            </a:extLst>
          </p:cNvPr>
          <p:cNvGrpSpPr/>
          <p:nvPr/>
        </p:nvGrpSpPr>
        <p:grpSpPr>
          <a:xfrm>
            <a:off x="278862" y="3562973"/>
            <a:ext cx="2414016" cy="2427153"/>
            <a:chOff x="2954849" y="3527347"/>
            <a:chExt cx="2414016" cy="242715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9DED338-0AD7-4E6E-9F26-7783AED2DC0E}"/>
                </a:ext>
              </a:extLst>
            </p:cNvPr>
            <p:cNvSpPr/>
            <p:nvPr/>
          </p:nvSpPr>
          <p:spPr>
            <a:xfrm>
              <a:off x="2954849" y="3527347"/>
              <a:ext cx="2414016" cy="2427153"/>
            </a:xfrm>
            <a:prstGeom prst="ellipse">
              <a:avLst/>
            </a:prstGeom>
            <a:noFill/>
            <a:ln w="149225">
              <a:solidFill>
                <a:schemeClr val="tx1"/>
              </a:solidFill>
            </a:ln>
            <a:effectLst>
              <a:glow rad="76200">
                <a:schemeClr val="bg2">
                  <a:lumMod val="2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2A7334F-65CA-45F1-8760-5C5E26830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7793" y="4157348"/>
              <a:ext cx="1908127" cy="1057420"/>
            </a:xfrm>
            <a:prstGeom prst="rect">
              <a:avLst/>
            </a:prstGeom>
            <a:effectLst>
              <a:glow rad="50800">
                <a:schemeClr val="bg1">
                  <a:lumMod val="65000"/>
                  <a:alpha val="40000"/>
                </a:schemeClr>
              </a:glow>
            </a:effec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D80612-8F0D-4EB3-893F-BCA83A3B5060}"/>
              </a:ext>
            </a:extLst>
          </p:cNvPr>
          <p:cNvGrpSpPr/>
          <p:nvPr/>
        </p:nvGrpSpPr>
        <p:grpSpPr>
          <a:xfrm>
            <a:off x="6530527" y="361147"/>
            <a:ext cx="2414016" cy="2427153"/>
            <a:chOff x="5949696" y="3472483"/>
            <a:chExt cx="2414016" cy="242715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A2B0B-FDBD-4DFD-B2A5-112477CCFAA6}"/>
                </a:ext>
              </a:extLst>
            </p:cNvPr>
            <p:cNvSpPr/>
            <p:nvPr/>
          </p:nvSpPr>
          <p:spPr>
            <a:xfrm>
              <a:off x="5949696" y="3472483"/>
              <a:ext cx="2414016" cy="2427153"/>
            </a:xfrm>
            <a:prstGeom prst="ellipse">
              <a:avLst/>
            </a:prstGeom>
            <a:noFill/>
            <a:ln w="149225">
              <a:solidFill>
                <a:schemeClr val="tx1"/>
              </a:solidFill>
            </a:ln>
            <a:effectLst>
              <a:glow rad="76200">
                <a:schemeClr val="bg2">
                  <a:lumMod val="2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B1920-FB66-46E9-B893-EFDB098C5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4375" y="3863178"/>
              <a:ext cx="1526502" cy="1351590"/>
            </a:xfrm>
            <a:prstGeom prst="rect">
              <a:avLst/>
            </a:prstGeom>
            <a:effectLst>
              <a:glow rad="50800">
                <a:schemeClr val="bg1">
                  <a:lumMod val="65000"/>
                  <a:alpha val="40000"/>
                </a:schemeClr>
              </a:glow>
            </a:effec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0D0174-C6A0-4534-89F9-4980F1C3F89F}"/>
              </a:ext>
            </a:extLst>
          </p:cNvPr>
          <p:cNvGrpSpPr/>
          <p:nvPr/>
        </p:nvGrpSpPr>
        <p:grpSpPr>
          <a:xfrm>
            <a:off x="9265177" y="361147"/>
            <a:ext cx="2414016" cy="2427153"/>
            <a:chOff x="8944543" y="3472482"/>
            <a:chExt cx="2414016" cy="242715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1969E3F-F7F3-4E9D-93C7-8FE6D457B5F4}"/>
                </a:ext>
              </a:extLst>
            </p:cNvPr>
            <p:cNvSpPr/>
            <p:nvPr/>
          </p:nvSpPr>
          <p:spPr>
            <a:xfrm>
              <a:off x="8944543" y="3472482"/>
              <a:ext cx="2414016" cy="2427153"/>
            </a:xfrm>
            <a:prstGeom prst="ellipse">
              <a:avLst/>
            </a:prstGeom>
            <a:noFill/>
            <a:ln w="149225">
              <a:solidFill>
                <a:schemeClr val="tx1"/>
              </a:solidFill>
            </a:ln>
            <a:effectLst>
              <a:glow rad="76200">
                <a:schemeClr val="bg2">
                  <a:lumMod val="2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DBA755B-CA54-4911-9EA1-D9C8F774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1598" y="3950634"/>
              <a:ext cx="1105124" cy="1264134"/>
            </a:xfrm>
            <a:prstGeom prst="rect">
              <a:avLst/>
            </a:prstGeom>
            <a:effectLst>
              <a:glow rad="50800">
                <a:schemeClr val="bg1">
                  <a:lumMod val="65000"/>
                  <a:alpha val="40000"/>
                </a:schemeClr>
              </a:glow>
            </a:effec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DB659A-1030-4052-9DBD-818A2D7BFE24}"/>
              </a:ext>
            </a:extLst>
          </p:cNvPr>
          <p:cNvGrpSpPr/>
          <p:nvPr/>
        </p:nvGrpSpPr>
        <p:grpSpPr>
          <a:xfrm>
            <a:off x="3406398" y="257854"/>
            <a:ext cx="2414016" cy="2427153"/>
            <a:chOff x="5638959" y="468446"/>
            <a:chExt cx="2414016" cy="242715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09FA5F7-9D48-40BE-865F-10CA6400CCC3}"/>
                </a:ext>
              </a:extLst>
            </p:cNvPr>
            <p:cNvSpPr/>
            <p:nvPr/>
          </p:nvSpPr>
          <p:spPr>
            <a:xfrm>
              <a:off x="5638959" y="468446"/>
              <a:ext cx="2414016" cy="2427153"/>
            </a:xfrm>
            <a:prstGeom prst="ellipse">
              <a:avLst/>
            </a:prstGeom>
            <a:noFill/>
            <a:ln w="149225">
              <a:solidFill>
                <a:schemeClr val="tx1"/>
              </a:solidFill>
            </a:ln>
            <a:effectLst>
              <a:glow rad="76200">
                <a:schemeClr val="bg2">
                  <a:lumMod val="2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5E350F9-D3B7-446C-A062-AC85561E4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54133" y="951398"/>
              <a:ext cx="1383668" cy="1383668"/>
            </a:xfrm>
            <a:prstGeom prst="rect">
              <a:avLst/>
            </a:prstGeom>
            <a:effectLst>
              <a:glow rad="76200">
                <a:schemeClr val="bg1">
                  <a:lumMod val="50000"/>
                  <a:alpha val="40000"/>
                </a:schemeClr>
              </a:glow>
            </a:effec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4C554D-4D81-4693-8F6F-375EA6376EAF}"/>
              </a:ext>
            </a:extLst>
          </p:cNvPr>
          <p:cNvGrpSpPr/>
          <p:nvPr/>
        </p:nvGrpSpPr>
        <p:grpSpPr>
          <a:xfrm rot="10800000">
            <a:off x="269332" y="219064"/>
            <a:ext cx="2414016" cy="2427153"/>
            <a:chOff x="5638959" y="468446"/>
            <a:chExt cx="2414016" cy="242715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1B875D4-FEF3-4ADA-96D3-D92351D1BE71}"/>
                </a:ext>
              </a:extLst>
            </p:cNvPr>
            <p:cNvSpPr/>
            <p:nvPr/>
          </p:nvSpPr>
          <p:spPr>
            <a:xfrm>
              <a:off x="5638959" y="468446"/>
              <a:ext cx="2414016" cy="2427153"/>
            </a:xfrm>
            <a:prstGeom prst="ellipse">
              <a:avLst/>
            </a:prstGeom>
            <a:noFill/>
            <a:ln w="149225">
              <a:solidFill>
                <a:schemeClr val="tx1"/>
              </a:solidFill>
            </a:ln>
            <a:effectLst>
              <a:glow rad="76200">
                <a:schemeClr val="bg2">
                  <a:lumMod val="2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E1107C8-1E54-482A-8A46-85ECDC947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54133" y="951398"/>
              <a:ext cx="1383668" cy="1383668"/>
            </a:xfrm>
            <a:prstGeom prst="rect">
              <a:avLst/>
            </a:prstGeom>
            <a:effectLst>
              <a:glow rad="76200">
                <a:schemeClr val="bg1">
                  <a:lumMod val="50000"/>
                  <a:alpha val="40000"/>
                </a:schemeClr>
              </a:glow>
            </a:effec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76C40BE-85C5-40BB-835C-2EE1BBC9C46F}"/>
              </a:ext>
            </a:extLst>
          </p:cNvPr>
          <p:cNvGrpSpPr/>
          <p:nvPr/>
        </p:nvGrpSpPr>
        <p:grpSpPr>
          <a:xfrm flipH="1">
            <a:off x="6530527" y="3429000"/>
            <a:ext cx="2414016" cy="2427153"/>
            <a:chOff x="5949696" y="3472483"/>
            <a:chExt cx="2414016" cy="242715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088E1D9-1FF7-4DCA-8AEE-A47A3A78BFA5}"/>
                </a:ext>
              </a:extLst>
            </p:cNvPr>
            <p:cNvSpPr/>
            <p:nvPr/>
          </p:nvSpPr>
          <p:spPr>
            <a:xfrm>
              <a:off x="5949696" y="3472483"/>
              <a:ext cx="2414016" cy="2427153"/>
            </a:xfrm>
            <a:prstGeom prst="ellipse">
              <a:avLst/>
            </a:prstGeom>
            <a:noFill/>
            <a:ln w="149225">
              <a:solidFill>
                <a:schemeClr val="tx1"/>
              </a:solidFill>
            </a:ln>
            <a:effectLst>
              <a:glow rad="76200">
                <a:schemeClr val="bg2">
                  <a:lumMod val="2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5D77B90-E501-45CB-A389-A89BBBEEA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4375" y="3863178"/>
              <a:ext cx="1526502" cy="1351590"/>
            </a:xfrm>
            <a:prstGeom prst="rect">
              <a:avLst/>
            </a:prstGeom>
            <a:effectLst>
              <a:glow rad="50800">
                <a:schemeClr val="bg1">
                  <a:lumMod val="65000"/>
                  <a:alpha val="40000"/>
                </a:schemeClr>
              </a:glow>
            </a:effectLst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65DB343-F4D5-4734-8A71-829D45E7B631}"/>
              </a:ext>
            </a:extLst>
          </p:cNvPr>
          <p:cNvGrpSpPr/>
          <p:nvPr/>
        </p:nvGrpSpPr>
        <p:grpSpPr>
          <a:xfrm flipH="1">
            <a:off x="9265177" y="3428999"/>
            <a:ext cx="2414016" cy="2427153"/>
            <a:chOff x="8944543" y="3472482"/>
            <a:chExt cx="2414016" cy="242715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34F6AD8-F394-421B-A887-5EA3A698CB63}"/>
                </a:ext>
              </a:extLst>
            </p:cNvPr>
            <p:cNvSpPr/>
            <p:nvPr/>
          </p:nvSpPr>
          <p:spPr>
            <a:xfrm>
              <a:off x="8944543" y="3472482"/>
              <a:ext cx="2414016" cy="2427153"/>
            </a:xfrm>
            <a:prstGeom prst="ellipse">
              <a:avLst/>
            </a:prstGeom>
            <a:noFill/>
            <a:ln w="149225">
              <a:solidFill>
                <a:schemeClr val="tx1"/>
              </a:solidFill>
            </a:ln>
            <a:effectLst>
              <a:glow rad="76200">
                <a:schemeClr val="bg2">
                  <a:lumMod val="2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665F340-67A7-45D7-B901-FEB14034F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1598" y="3950634"/>
              <a:ext cx="1105124" cy="1264134"/>
            </a:xfrm>
            <a:prstGeom prst="rect">
              <a:avLst/>
            </a:prstGeom>
            <a:effectLst>
              <a:glow rad="50800">
                <a:schemeClr val="bg1">
                  <a:lumMod val="65000"/>
                  <a:alpha val="40000"/>
                </a:schemeClr>
              </a:glow>
            </a:effec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C8B99E0-76FE-4C93-82E0-7F17822BA9BB}"/>
              </a:ext>
            </a:extLst>
          </p:cNvPr>
          <p:cNvGrpSpPr/>
          <p:nvPr/>
        </p:nvGrpSpPr>
        <p:grpSpPr>
          <a:xfrm flipH="1">
            <a:off x="3625619" y="3428998"/>
            <a:ext cx="2414016" cy="2427153"/>
            <a:chOff x="2954849" y="3527347"/>
            <a:chExt cx="2414016" cy="242715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2AD4ECB-734E-4D80-9C37-A9F5C53CD622}"/>
                </a:ext>
              </a:extLst>
            </p:cNvPr>
            <p:cNvSpPr/>
            <p:nvPr/>
          </p:nvSpPr>
          <p:spPr>
            <a:xfrm>
              <a:off x="2954849" y="3527347"/>
              <a:ext cx="2414016" cy="2427153"/>
            </a:xfrm>
            <a:prstGeom prst="ellipse">
              <a:avLst/>
            </a:prstGeom>
            <a:noFill/>
            <a:ln w="149225">
              <a:solidFill>
                <a:schemeClr val="tx1"/>
              </a:solidFill>
            </a:ln>
            <a:effectLst>
              <a:glow rad="76200">
                <a:schemeClr val="bg2">
                  <a:lumMod val="2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02B1190-D09A-4223-8668-25AF9868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7793" y="4157348"/>
              <a:ext cx="1908127" cy="1057420"/>
            </a:xfrm>
            <a:prstGeom prst="rect">
              <a:avLst/>
            </a:prstGeom>
            <a:effectLst>
              <a:glow rad="50800">
                <a:schemeClr val="bg1">
                  <a:lumMod val="6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16905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 Hamo</dc:creator>
  <cp:lastModifiedBy>Maya Hamo</cp:lastModifiedBy>
  <cp:revision>1</cp:revision>
  <dcterms:created xsi:type="dcterms:W3CDTF">2017-12-26T17:12:45Z</dcterms:created>
  <dcterms:modified xsi:type="dcterms:W3CDTF">2017-12-26T18:12:23Z</dcterms:modified>
</cp:coreProperties>
</file>