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04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0753-6975-A78A-84FC-699FC248F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5DFE2-E148-FB89-0195-FF020F37A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39E21-4889-D2C5-F0D2-C59A4E8F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DB3F-9120-7CEA-3A29-A562E032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28A7-E38B-C425-7832-6B975028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8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771F-8735-A6AC-05A0-15799255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3D0E-B587-F489-D4E4-051176BAE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262D-02EA-B515-D20B-0D23F5F0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2927-2081-B9FA-40A3-398C7AE8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5236-214D-29DE-616B-8AE9EA84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BD5C1-E71A-FC08-AD60-F13A8BE74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5A227-390C-EC45-55D5-B5972B08F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A509-F10F-A9C0-32CF-AB96F336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C75C-918B-C962-432E-E1178DAD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343E-3D00-4651-87EA-EAA3EAD3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C1C1-D513-F5BE-0D59-CCC4C6C6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7C81-8E12-DEF1-F439-29366FA6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F970-E42C-BEC1-16F1-0E2C379E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A11C-CDD7-64F1-D7A4-7FFB9FBB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1D60-1F58-864B-B7EE-CC657CED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A75F-F3C5-155D-27D9-9DEBE1AD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9259D-B046-C2F3-1A79-6E9F3E14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4895-CF33-05B5-3C3D-4C7CB26C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098A-1608-8416-8E51-18EF7E3A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DE07-94B5-B042-FB9E-C4AA9700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A35E-BB3D-A2DC-5AAB-C638C2CC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32D5-D01A-5433-EBFC-92C1AE7D4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33B37-09BE-F679-B681-D419D9CB2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44F3F-06FB-8C03-C4D4-87982CFC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DFA74-3A36-A775-45CF-DD66E734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023F-81E2-E8B6-659A-AAC4E79D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5B50-1727-4082-8521-00F6DC25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F75B6-55B2-635B-82B6-50E456DFE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D291F-3FDB-BC41-FE0C-29B433C5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07021-8495-486D-2821-6718141F2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4AEB7-D42C-09BC-EC9E-C951101C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CDB96-9254-54BA-F444-A5918850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C1918-0B2B-ABEC-6AD2-0BC3A694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E8DE1-F818-3052-AD4B-36CE44B9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690D-7D8E-5859-59CF-AADBA861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AA39E-540F-BFAF-EDC0-82A91E9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9FCCC-D897-DD26-5538-25394808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C6B8-76E2-946F-3F26-E2E2F8B3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CFA1F-BB3B-0694-C660-FEA77CC1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4B794-C31A-EF05-C4C8-F3533DFE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C7EFF-82EF-9481-1260-CDA8DD8C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0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81B9-C403-A515-33EE-D1DCC250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C585-84C4-E333-A936-4794DAAFD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6A74D-C5E0-1A77-23B8-3D4A80D43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A8C6C-ED16-5A19-6705-01A5F657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AAAAA-BF81-9295-DD6C-1E6C512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82757-76B1-01B1-BD87-19EC78B6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4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DADE-BBF3-89D1-E933-6B7DECCD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641B9-A1ED-5905-97D6-2E222A523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FE85A-B9CA-4159-2819-12183DA99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21914-4469-ECD1-0F60-1A83136A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CA59A-F59B-5620-ECBD-E26CE109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9ACD5-DCBF-2DB9-11A6-FFACA9E7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01501-F6C8-E9A3-5CD1-BBDA7BCF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D59F-FCD0-1565-983B-F6E1BBCC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98DE-A85D-C694-11CA-D2D4BC855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0F3DA-BD58-FD4E-8464-D070EA7CB59F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EB94-D456-53E4-10A0-00C3EA05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8484-8C9A-0C0D-142D-D3E1A47E3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DF77-6812-0B4D-A957-80EAA09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2C05-8E75-FEE8-7A16-F47F06AE8A90}"/>
              </a:ext>
            </a:extLst>
          </p:cNvPr>
          <p:cNvSpPr/>
          <p:nvPr/>
        </p:nvSpPr>
        <p:spPr>
          <a:xfrm>
            <a:off x="5233137" y="0"/>
            <a:ext cx="2014330" cy="649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7C44F1-F4FF-05C4-0322-AFF9178B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82" y="1000281"/>
            <a:ext cx="581655" cy="715883"/>
          </a:xfrm>
          <a:prstGeom prst="rect">
            <a:avLst/>
          </a:prstGeom>
        </p:spPr>
      </p:pic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7FA82E0-CDBD-D139-6CB7-5096362F203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4807394" y="-432628"/>
            <a:ext cx="350925" cy="2514892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7C2499-C49C-4880-8665-EFB46F4CC47C}"/>
              </a:ext>
            </a:extLst>
          </p:cNvPr>
          <p:cNvGrpSpPr/>
          <p:nvPr/>
        </p:nvGrpSpPr>
        <p:grpSpPr>
          <a:xfrm>
            <a:off x="1792173" y="1895436"/>
            <a:ext cx="8896258" cy="1734676"/>
            <a:chOff x="1792173" y="1914691"/>
            <a:chExt cx="8896258" cy="173467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56ACFC60-1A6C-9A9A-8838-183F8EE40B7D}"/>
                </a:ext>
              </a:extLst>
            </p:cNvPr>
            <p:cNvSpPr/>
            <p:nvPr/>
          </p:nvSpPr>
          <p:spPr>
            <a:xfrm>
              <a:off x="1792173" y="1914691"/>
              <a:ext cx="8896258" cy="17346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160889-9A98-A2D5-315D-07E5A522B5E4}"/>
                </a:ext>
              </a:extLst>
            </p:cNvPr>
            <p:cNvSpPr/>
            <p:nvPr/>
          </p:nvSpPr>
          <p:spPr>
            <a:xfrm>
              <a:off x="5558099" y="2006862"/>
              <a:ext cx="1364406" cy="35794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OpenStack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9FE491-1111-9EF0-E1F1-F2499A09B07E}"/>
              </a:ext>
            </a:extLst>
          </p:cNvPr>
          <p:cNvCxnSpPr>
            <a:stCxn id="4" idx="2"/>
            <a:endCxn id="46" idx="0"/>
          </p:cNvCxnSpPr>
          <p:nvPr/>
        </p:nvCxnSpPr>
        <p:spPr>
          <a:xfrm>
            <a:off x="6240302" y="649356"/>
            <a:ext cx="0" cy="124608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001A96D-5252-96D5-52BD-6072B0F35935}"/>
              </a:ext>
            </a:extLst>
          </p:cNvPr>
          <p:cNvSpPr/>
          <p:nvPr/>
        </p:nvSpPr>
        <p:spPr>
          <a:xfrm>
            <a:off x="5698435" y="924082"/>
            <a:ext cx="1083734" cy="3579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CloudInit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CB07E8-C965-5EAC-F1ED-97E56C53B349}"/>
              </a:ext>
            </a:extLst>
          </p:cNvPr>
          <p:cNvGrpSpPr/>
          <p:nvPr/>
        </p:nvGrpSpPr>
        <p:grpSpPr>
          <a:xfrm>
            <a:off x="2330910" y="1358223"/>
            <a:ext cx="7606749" cy="1799532"/>
            <a:chOff x="2330910" y="1358223"/>
            <a:chExt cx="7606749" cy="17995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D0AA0E4-AF56-6A47-B549-DD519A74E6B8}"/>
                </a:ext>
              </a:extLst>
            </p:cNvPr>
            <p:cNvSpPr/>
            <p:nvPr/>
          </p:nvSpPr>
          <p:spPr>
            <a:xfrm>
              <a:off x="2330910" y="2508399"/>
              <a:ext cx="1742661" cy="6493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Production Server 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B84F7BE-E082-0672-1E6D-57DB44E78424}"/>
                </a:ext>
              </a:extLst>
            </p:cNvPr>
            <p:cNvSpPr/>
            <p:nvPr/>
          </p:nvSpPr>
          <p:spPr>
            <a:xfrm>
              <a:off x="4285606" y="2508399"/>
              <a:ext cx="1742661" cy="6493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Production Server 2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A7ECD8C-A53A-A933-79DD-C019A0CA4BF6}"/>
                </a:ext>
              </a:extLst>
            </p:cNvPr>
            <p:cNvSpPr/>
            <p:nvPr/>
          </p:nvSpPr>
          <p:spPr>
            <a:xfrm>
              <a:off x="6240302" y="2508399"/>
              <a:ext cx="1742661" cy="6493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Development Server 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C58DEB1-2AAF-C93D-56ED-CA0A65AC5D03}"/>
                </a:ext>
              </a:extLst>
            </p:cNvPr>
            <p:cNvSpPr/>
            <p:nvPr/>
          </p:nvSpPr>
          <p:spPr>
            <a:xfrm>
              <a:off x="8194998" y="2508399"/>
              <a:ext cx="1742661" cy="6493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Development Server 2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82671471-BB6E-A46E-1775-4A92A2899119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H="1">
              <a:off x="3202241" y="1358223"/>
              <a:ext cx="813996" cy="1150176"/>
            </a:xfrm>
            <a:prstGeom prst="curvedConnector4">
              <a:avLst>
                <a:gd name="adj1" fmla="val -28084"/>
                <a:gd name="adj2" fmla="val 65560"/>
              </a:avLst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DABD0824-3DFA-6B0D-2B8C-D27D59714CD7}"/>
                </a:ext>
              </a:extLst>
            </p:cNvPr>
            <p:cNvCxnSpPr>
              <a:cxnSpLocks/>
              <a:stCxn id="12" idx="3"/>
              <a:endCxn id="7" idx="0"/>
            </p:cNvCxnSpPr>
            <p:nvPr/>
          </p:nvCxnSpPr>
          <p:spPr>
            <a:xfrm>
              <a:off x="4016237" y="1358223"/>
              <a:ext cx="1140700" cy="1150176"/>
            </a:xfrm>
            <a:prstGeom prst="curved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3B6E66F1-D32C-5AFA-FF58-AAF30A0CA300}"/>
                </a:ext>
              </a:extLst>
            </p:cNvPr>
            <p:cNvCxnSpPr>
              <a:cxnSpLocks/>
              <a:stCxn id="12" idx="3"/>
              <a:endCxn id="8" idx="0"/>
            </p:cNvCxnSpPr>
            <p:nvPr/>
          </p:nvCxnSpPr>
          <p:spPr>
            <a:xfrm>
              <a:off x="4016237" y="1358223"/>
              <a:ext cx="3095396" cy="1150176"/>
            </a:xfrm>
            <a:prstGeom prst="curved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F74021F9-184E-01A3-9310-C71E0B91D386}"/>
                </a:ext>
              </a:extLst>
            </p:cNvPr>
            <p:cNvCxnSpPr>
              <a:cxnSpLocks/>
              <a:stCxn id="12" idx="3"/>
              <a:endCxn id="9" idx="0"/>
            </p:cNvCxnSpPr>
            <p:nvPr/>
          </p:nvCxnSpPr>
          <p:spPr>
            <a:xfrm>
              <a:off x="4016237" y="1358223"/>
              <a:ext cx="5050092" cy="1150176"/>
            </a:xfrm>
            <a:prstGeom prst="curved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8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Peiyu Lu</dc:creator>
  <cp:lastModifiedBy>Peiyu Lu</cp:lastModifiedBy>
  <cp:revision>1</cp:revision>
  <dcterms:created xsi:type="dcterms:W3CDTF">2022-05-23T15:34:07Z</dcterms:created>
  <dcterms:modified xsi:type="dcterms:W3CDTF">2022-05-25T16:31:25Z</dcterms:modified>
</cp:coreProperties>
</file>