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A165-1AEB-4020-A9E6-0454299C79CD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EEB4-1BA0-4CA2-9B87-0ABA5CD8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eeeeeeeeeee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eeeeeeeeeeeeeeeeeeeeeeeeeeeeeeeeee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eeeeee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eeeeeeee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1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eeeeee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eeeeeeee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eeeeee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eeeeeeee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eeeeeeeeeee</vt:lpstr>
      <vt:lpstr>eeeeee</vt:lpstr>
      <vt:lpstr>eeeeee</vt:lpstr>
      <vt:lpstr>eeeeee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eeeeeeeeeee</dc:title>
  <dc:creator>LE Ngoc Thanh Van</dc:creator>
  <cp:lastModifiedBy>LE Ngoc Thanh Van</cp:lastModifiedBy>
  <cp:revision>1</cp:revision>
  <dcterms:created xsi:type="dcterms:W3CDTF">2022-03-23T06:52:30Z</dcterms:created>
  <dcterms:modified xsi:type="dcterms:W3CDTF">2022-03-23T06:52:43Z</dcterms:modified>
</cp:coreProperties>
</file>