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1"/>
    <p:restoredTop sz="94651"/>
  </p:normalViewPr>
  <p:slideViewPr>
    <p:cSldViewPr snapToGrid="0" snapToObjects="1">
      <p:cViewPr varScale="1">
        <p:scale>
          <a:sx n="138" d="100"/>
          <a:sy n="138" d="100"/>
        </p:scale>
        <p:origin x="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Piggy </a:t>
            </a:r>
            <a:r>
              <a:rPr lang="en-US" dirty="0" smtClean="0"/>
              <a:t>App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Your savings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42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400" b="1" dirty="0" smtClean="0"/>
              <a:t>Ongoing </a:t>
            </a:r>
            <a:r>
              <a:rPr lang="en-US" sz="2400" b="1" dirty="0" smtClean="0"/>
              <a:t>Savings </a:t>
            </a:r>
            <a:r>
              <a:rPr lang="en-US" sz="2400" b="1" dirty="0" smtClean="0"/>
              <a:t>application which allows </a:t>
            </a:r>
            <a:r>
              <a:rPr lang="en-US" sz="2400" b="1" dirty="0" smtClean="0"/>
              <a:t>users </a:t>
            </a:r>
            <a:r>
              <a:rPr lang="en-US" sz="2400" b="1" dirty="0" smtClean="0"/>
              <a:t>to choose their </a:t>
            </a:r>
            <a:r>
              <a:rPr lang="en-US" sz="2400" b="1" dirty="0"/>
              <a:t>S</a:t>
            </a:r>
            <a:r>
              <a:rPr lang="en-US" sz="2400" b="1" dirty="0" smtClean="0"/>
              <a:t>avings </a:t>
            </a:r>
            <a:r>
              <a:rPr lang="en-US" sz="2400" b="1" dirty="0" smtClean="0"/>
              <a:t>Plan</a:t>
            </a:r>
            <a:r>
              <a:rPr lang="en-US" sz="2400" b="1" dirty="0" smtClean="0"/>
              <a:t>. 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22717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Bank Card Subscribers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Everyone would like to save money pretty easy.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Ages 18-40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Anyone would like to set their Liabilities in order.</a:t>
            </a:r>
          </a:p>
        </p:txBody>
      </p:sp>
    </p:spTree>
    <p:extLst>
      <p:ext uri="{BB962C8B-B14F-4D97-AF65-F5344CB8AC3E}">
        <p14:creationId xmlns:p14="http://schemas.microsoft.com/office/powerpoint/2010/main" val="180323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 Benefits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Increase customers account</a:t>
            </a:r>
          </a:p>
          <a:p>
            <a:pPr>
              <a:buFont typeface="+mj-lt"/>
              <a:buAutoNum type="arabicPeriod"/>
            </a:pPr>
            <a:r>
              <a:rPr lang="en-US" dirty="0"/>
              <a:t>Increase bank's current available for investment </a:t>
            </a:r>
            <a:r>
              <a:rPr lang="en-US" dirty="0" smtClean="0"/>
              <a:t>amount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Profitability utilizing Applications Penalty Mechanism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74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2400" b="1" dirty="0"/>
              <a:t> Main activities:</a:t>
            </a:r>
          </a:p>
          <a:p>
            <a:pPr lvl="1">
              <a:buFont typeface="Arial" charset="0"/>
              <a:buChar char="•"/>
            </a:pPr>
            <a:r>
              <a:rPr lang="en-US" sz="2400" b="1" dirty="0">
                <a:solidFill>
                  <a:schemeClr val="tx2"/>
                </a:solidFill>
              </a:rPr>
              <a:t>Enter Manually the Savings Amount via push Notification on Mobile Device per Transaction</a:t>
            </a:r>
          </a:p>
          <a:p>
            <a:pPr lvl="1">
              <a:buFont typeface="Arial" charset="0"/>
              <a:buChar char="•"/>
            </a:pPr>
            <a:r>
              <a:rPr lang="en-US" sz="2400" b="1" dirty="0">
                <a:solidFill>
                  <a:schemeClr val="tx2"/>
                </a:solidFill>
              </a:rPr>
              <a:t>Set a Rate of savings per Transaction </a:t>
            </a:r>
          </a:p>
          <a:p>
            <a:pPr lvl="1">
              <a:buFont typeface="Arial" charset="0"/>
              <a:buChar char="•"/>
            </a:pPr>
            <a:r>
              <a:rPr lang="en-US" sz="2400" b="1" dirty="0">
                <a:solidFill>
                  <a:schemeClr val="tx2"/>
                </a:solidFill>
              </a:rPr>
              <a:t>Achieve your goals using the proper saving Plan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618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Fake Transaction with a PHP Web based Application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Real-time Notification for Entering amount of Savings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Seeing Balances Update.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02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Rich integration with Artificial Intelligence 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Customer Analytics &amp; Overview of All savings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Cross Platform Applications (Android, IOS, Web)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Multiple Languages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33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129</TotalTime>
  <Words>140</Words>
  <Application>Microsoft Macintosh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Trebuchet MS</vt:lpstr>
      <vt:lpstr>Wingdings 3</vt:lpstr>
      <vt:lpstr>Arial</vt:lpstr>
      <vt:lpstr>Facet</vt:lpstr>
      <vt:lpstr>Piggy App </vt:lpstr>
      <vt:lpstr>Overview</vt:lpstr>
      <vt:lpstr>Challenge</vt:lpstr>
      <vt:lpstr>Bank Benefits </vt:lpstr>
      <vt:lpstr>Our solution</vt:lpstr>
      <vt:lpstr>Demonstration</vt:lpstr>
      <vt:lpstr>Future Plans 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Piggy Application</dc:title>
  <dc:creator>Kyriakos Michael</dc:creator>
  <cp:lastModifiedBy>Kyriakos Michael</cp:lastModifiedBy>
  <cp:revision>17</cp:revision>
  <dcterms:created xsi:type="dcterms:W3CDTF">2017-06-11T12:13:44Z</dcterms:created>
  <dcterms:modified xsi:type="dcterms:W3CDTF">2017-06-11T15:01:58Z</dcterms:modified>
</cp:coreProperties>
</file>