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0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02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2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0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3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3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F278B6-71EA-4CCC-A4E1-04F094F58596}" type="datetimeFigureOut">
              <a:rPr lang="en-US" smtClean="0"/>
              <a:t>11/06/2017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8107-8D69-4BA9-9224-7FE6BC30E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62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ochackathon.mybluemix.net/people" TargetMode="External"/><Relationship Id="rId2" Type="http://schemas.openxmlformats.org/officeDocument/2006/relationships/hyperlink" Target="http://bochackathon.mybluemix.net/mybal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Error404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web apps fun and 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561493"/>
          </a:xfrm>
        </p:spPr>
        <p:txBody>
          <a:bodyPr/>
          <a:lstStyle/>
          <a:p>
            <a:r>
              <a:rPr lang="en-US" dirty="0" smtClean="0"/>
              <a:t>Checks user’s account details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814080"/>
            <a:ext cx="6219155" cy="34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Finder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19826"/>
          </a:xfrm>
        </p:spPr>
        <p:txBody>
          <a:bodyPr/>
          <a:lstStyle/>
          <a:p>
            <a:r>
              <a:rPr lang="en-US" dirty="0" smtClean="0"/>
              <a:t>Finds the closest ATM based on the user’s location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72744"/>
            <a:ext cx="7531974" cy="42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finder w/ Visual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 smtClean="0"/>
              <a:t>Offers loan and credit card options based on the depicted person/people’s  age and celebrity 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00783"/>
            <a:ext cx="6862271" cy="38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mobile application that will use the web applications and redirect them to the app itself</a:t>
            </a:r>
          </a:p>
          <a:p>
            <a:r>
              <a:rPr lang="en-US" dirty="0" smtClean="0"/>
              <a:t>A web application that where the user will make transactions from their account to another Bank Of Cyprus account.</a:t>
            </a:r>
          </a:p>
          <a:p>
            <a:r>
              <a:rPr lang="en-US" dirty="0" smtClean="0"/>
              <a:t>Implement more Google Map APIs such as the Google Road API</a:t>
            </a:r>
          </a:p>
          <a:p>
            <a:r>
              <a:rPr lang="en-US" dirty="0" smtClean="0"/>
              <a:t>Improve the Visual Recognition web app to make it even more personalized.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JavaScript and Node.js</a:t>
            </a:r>
          </a:p>
          <a:p>
            <a:r>
              <a:rPr lang="en-US" dirty="0" smtClean="0"/>
              <a:t>BOC API</a:t>
            </a:r>
          </a:p>
          <a:p>
            <a:r>
              <a:rPr lang="en-US" dirty="0" smtClean="0"/>
              <a:t>IMB </a:t>
            </a:r>
            <a:r>
              <a:rPr lang="en-US" dirty="0" err="1" smtClean="0"/>
              <a:t>Bluemix</a:t>
            </a:r>
            <a:endParaRPr lang="en-US" dirty="0" smtClean="0"/>
          </a:p>
          <a:p>
            <a:pPr lvl="1"/>
            <a:r>
              <a:rPr lang="en-US" dirty="0" smtClean="0"/>
              <a:t>Node-Red</a:t>
            </a:r>
          </a:p>
          <a:p>
            <a:pPr lvl="1"/>
            <a:r>
              <a:rPr lang="en-US" dirty="0" err="1" smtClean="0"/>
              <a:t>Cloudant</a:t>
            </a:r>
            <a:endParaRPr lang="en-US" dirty="0" smtClean="0"/>
          </a:p>
          <a:p>
            <a:pPr lvl="1"/>
            <a:r>
              <a:rPr lang="en-US" dirty="0" smtClean="0"/>
              <a:t>Visual Recognition(IMB Watson)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smtClean="0"/>
              <a:t>Android Studio and Java*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Balance:  </a:t>
            </a:r>
            <a:r>
              <a:rPr lang="en-US" dirty="0" smtClean="0">
                <a:hlinkClick r:id="rId2"/>
              </a:rPr>
              <a:t>http://bochackathon.mybluemix.net/mybalance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Recognition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://bochackathon.mybluemix.net/people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147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Error404 </vt:lpstr>
      <vt:lpstr>My Balance</vt:lpstr>
      <vt:lpstr>ATM Finder</vt:lpstr>
      <vt:lpstr>Product finder w/ Visual Recognition</vt:lpstr>
      <vt:lpstr>Upcoming Features</vt:lpstr>
      <vt:lpstr>Technologies</vt:lpstr>
      <vt:lpstr>Demos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19</cp:revision>
  <dcterms:created xsi:type="dcterms:W3CDTF">2017-06-11T09:04:13Z</dcterms:created>
  <dcterms:modified xsi:type="dcterms:W3CDTF">2017-06-11T13:19:10Z</dcterms:modified>
</cp:coreProperties>
</file>