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3969" y="3763367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Arial" pitchFamily="34" charset="0"/>
              </a:rPr>
              <a:t>系代部 </a:t>
            </a:r>
            <a:r>
              <a:rPr kumimoji="0"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Arial" pitchFamily="34" charset="0"/>
              </a:rPr>
              <a:t>2018/9/18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3968" y="2787774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期初部長大會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11176" y="2924170"/>
            <a:ext cx="14401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/>
          <p:nvPr/>
        </p:nvSpPr>
        <p:spPr>
          <a:xfrm>
            <a:off x="4283969" y="3763367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Arial" pitchFamily="34" charset="0"/>
              </a:rPr>
              <a:t>不會場協，系辦罵我們，家祥哭哭，落幹，大家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Arial" pitchFamily="34" charset="0"/>
              </a:rPr>
              <a:t>GG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Arial" pitchFamily="34" charset="0"/>
              </a:rPr>
              <a:t>。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283968" y="2787774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How To </a:t>
            </a:r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場協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4011176" y="2924170"/>
            <a:ext cx="14401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30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/>
          <p:nvPr/>
        </p:nvSpPr>
        <p:spPr>
          <a:xfrm>
            <a:off x="4283969" y="3763367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Arial" pitchFamily="34" charset="0"/>
              </a:rPr>
              <a:t>相關規定介紹與宣導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283968" y="2787774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家祥時間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4011176" y="2924170"/>
            <a:ext cx="14401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20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/>
          <p:nvPr/>
        </p:nvSpPr>
        <p:spPr>
          <a:xfrm>
            <a:off x="4283969" y="3763367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Arial" pitchFamily="34" charset="0"/>
              </a:rPr>
              <a:t>新聞部長 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Arial" pitchFamily="34" charset="0"/>
              </a:rPr>
              <a:t>show time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283968" y="2787774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拍照時間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4011176" y="2924170"/>
            <a:ext cx="14401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/>
          <p:nvPr/>
        </p:nvSpPr>
        <p:spPr>
          <a:xfrm>
            <a:off x="4283968" y="3763367"/>
            <a:ext cx="55446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Arial" pitchFamily="34" charset="0"/>
              </a:rPr>
              <a:t>聊天室 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Arial" pitchFamily="34" charset="0"/>
              </a:rPr>
              <a:t>88888888888888888888888888888888888888888888888888888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283968" y="2787774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掰掰時間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4011176" y="2924170"/>
            <a:ext cx="14401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1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0"/>
          </p:nvPr>
        </p:nvSpPr>
        <p:spPr>
          <a:xfrm>
            <a:off x="1918048" y="1232197"/>
            <a:ext cx="6912768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家祥的話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+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飲料時間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How To 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報帳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How To 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開預算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開預算時間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How To 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撰寫企畫書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How To 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撰寫檢討書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How To 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點場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How To 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場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協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家祥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時間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907704" y="555526"/>
            <a:ext cx="6912768" cy="460648"/>
          </a:xfrm>
        </p:spPr>
        <p:txBody>
          <a:bodyPr/>
          <a:lstStyle/>
          <a:p>
            <a:r>
              <a:rPr lang="en-US" altLang="zh-TW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/>
          <p:nvPr/>
        </p:nvSpPr>
        <p:spPr>
          <a:xfrm>
            <a:off x="4283969" y="3763367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Arial" pitchFamily="34" charset="0"/>
              </a:rPr>
              <a:t>家祥聊一下體重跟期許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283968" y="2787774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家祥的話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4011176" y="2924170"/>
            <a:ext cx="14401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/>
          <p:nvPr/>
        </p:nvSpPr>
        <p:spPr>
          <a:xfrm>
            <a:off x="4283969" y="3763367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Arial" pitchFamily="34" charset="0"/>
              </a:rPr>
              <a:t>小綠姐姐教你報帳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283968" y="2787774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How To </a:t>
            </a:r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報帳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4011176" y="2924170"/>
            <a:ext cx="14401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91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/>
          <p:nvPr/>
        </p:nvSpPr>
        <p:spPr>
          <a:xfrm>
            <a:off x="4283969" y="3763367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Arial" pitchFamily="34" charset="0"/>
              </a:rPr>
              <a:t>小綠姐姐教你怎麼開不會被砍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283968" y="2787774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How To </a:t>
            </a:r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開預算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4011176" y="2924170"/>
            <a:ext cx="14401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8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/>
          <p:nvPr/>
        </p:nvSpPr>
        <p:spPr>
          <a:xfrm>
            <a:off x="4283969" y="3763367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Arial" pitchFamily="34" charset="0"/>
              </a:rPr>
              <a:t>小討論一下預算怎麼開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283968" y="2787774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開預算時間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4011176" y="2924170"/>
            <a:ext cx="14401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5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/>
          <p:nvPr/>
        </p:nvSpPr>
        <p:spPr>
          <a:xfrm>
            <a:off x="4283969" y="3763367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Arial" pitchFamily="34" charset="0"/>
              </a:rPr>
              <a:t>帥氣丸子教你寫企劃書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283968" y="2787774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How To </a:t>
            </a:r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撰寫企畫書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4011176" y="2924170"/>
            <a:ext cx="14401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25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/>
          <p:nvPr/>
        </p:nvSpPr>
        <p:spPr>
          <a:xfrm>
            <a:off x="4283969" y="3763367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Arial" pitchFamily="34" charset="0"/>
              </a:rPr>
              <a:t>每個活動都要來稍微檢討一下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283968" y="2787774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How To </a:t>
            </a:r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撰寫檢討書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4011176" y="2924170"/>
            <a:ext cx="14401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02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/>
          <p:nvPr/>
        </p:nvSpPr>
        <p:spPr>
          <a:xfrm>
            <a:off x="4283969" y="3763367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Arial" pitchFamily="34" charset="0"/>
              </a:rPr>
              <a:t>沒點到場，活動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Arial" pitchFamily="34" charset="0"/>
              </a:rPr>
              <a:t>GG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Arial" pitchFamily="34" charset="0"/>
              </a:rPr>
              <a:t>。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283968" y="2787774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How To </a:t>
            </a:r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點場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4011176" y="2924170"/>
            <a:ext cx="14401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9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170</Words>
  <Application>Microsoft Office PowerPoint</Application>
  <PresentationFormat>如螢幕大小 (16:9)</PresentationFormat>
  <Paragraphs>38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Adobe 繁黑體 Std B</vt:lpstr>
      <vt:lpstr>맑은 고딕</vt:lpstr>
      <vt:lpstr>新細明體</vt:lpstr>
      <vt:lpstr>Arial</vt:lpstr>
      <vt:lpstr>Calibri</vt:lpstr>
      <vt:lpstr>Office Theme</vt:lpstr>
      <vt:lpstr>Custom Design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子晉 袁</cp:lastModifiedBy>
  <cp:revision>35</cp:revision>
  <dcterms:created xsi:type="dcterms:W3CDTF">2014-04-01T16:27:38Z</dcterms:created>
  <dcterms:modified xsi:type="dcterms:W3CDTF">2018-09-17T17:10:47Z</dcterms:modified>
</cp:coreProperties>
</file>