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358" r:id="rId4"/>
    <p:sldId id="300" r:id="rId5"/>
    <p:sldId id="311" r:id="rId7"/>
    <p:sldId id="359" r:id="rId8"/>
    <p:sldId id="360" r:id="rId9"/>
    <p:sldId id="362" r:id="rId10"/>
    <p:sldId id="363" r:id="rId11"/>
    <p:sldId id="303" r:id="rId12"/>
    <p:sldId id="361" r:id="rId13"/>
    <p:sldId id="379" r:id="rId14"/>
    <p:sldId id="354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5.jpe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2.jpe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2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2.jpeg"/><Relationship Id="rId2" Type="http://schemas.openxmlformats.org/officeDocument/2006/relationships/tags" Target="../tags/tag28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2.jpeg"/><Relationship Id="rId2" Type="http://schemas.openxmlformats.org/officeDocument/2006/relationships/tags" Target="../tags/tag36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2.jpeg"/><Relationship Id="rId2" Type="http://schemas.openxmlformats.org/officeDocument/2006/relationships/tags" Target="../tags/tag44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2.jpeg"/><Relationship Id="rId2" Type="http://schemas.openxmlformats.org/officeDocument/2006/relationships/tags" Target="../tags/tag5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2.jpe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2153285" y="2343451"/>
            <a:ext cx="7885836" cy="1626893"/>
          </a:xfr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ctr" defTabSz="914400" rtl="0" eaLnBrk="1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9800" b="0" i="0" u="none" strike="noStrike" kern="0" cap="none" spc="0" normalizeH="0" baseline="0" noProof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汉仪粗黑 简" panose="0002060004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7181131" y="3994323"/>
            <a:ext cx="2222121" cy="489613"/>
          </a:xfrm>
          <a:noFill/>
        </p:spPr>
        <p:txBody>
          <a:bodyPr vert="horz" wrap="square" lIns="0" tIns="0" rIns="0" bIns="0" rtlCol="0" anchor="ctr">
            <a:normAutofit/>
          </a:bodyPr>
          <a:lstStyle>
            <a:lvl1pPr marL="0" marR="0" indent="-228600" algn="ctr" defTabSz="914400" rtl="0" eaLnBrk="1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100" b="0" i="0" u="none" strike="noStrike" kern="0" cap="none" spc="3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latinLnBrk="0" hangingPunct="1"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聊天或短信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4845585" y="2717106"/>
            <a:ext cx="3898366" cy="836235"/>
          </a:xfrm>
          <a:noFill/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l" defTabSz="914400" rtl="0" eaLnBrk="1" latinLnBrk="0" hangingPunct="1">
              <a:spcBef>
                <a:spcPct val="0"/>
              </a:spcBef>
              <a:buClrTx/>
              <a:buSzTx/>
              <a:buFontTx/>
              <a:buNone/>
              <a:defRPr kumimoji="0" lang="zh-CN" altLang="en-US" sz="4400" b="1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粗黑 简" panose="0002060004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latinLnBrk="0" hangingPunct="1"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 eaLnBrk="1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 eaLnBrk="1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 eaLnBrk="1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 eaLnBrk="1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latinLnBrk="0" hangingPunct="1"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latinLnBrk="0" hangingPunct="1"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latinLnBrk="0" hangingPunct="1"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latinLnBrk="0" hangingPunct="1"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  <a:sym typeface="+mn-ea"/>
              </a:defRPr>
            </a:lvl1pPr>
            <a:lvl2pPr marL="685800" marR="0" lvl="1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latinLnBrk="0" hangingPunct="1"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 indent="0" eaLnBrk="1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 indent="0" eaLnBrk="1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 indent="0" eaLnBrk="1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 indent="0" eaLnBrk="1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图案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2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2153285" y="2343451"/>
            <a:ext cx="7885836" cy="1626893"/>
          </a:xfr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ctr" defTabSz="914400" rtl="0" eaLnBrk="1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9800" b="0" i="0" u="none" strike="noStrike" kern="0" cap="none" spc="0" normalizeH="0" baseline="0" noProof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汉仪粗黑 简" panose="00020600040101010101" charset="-122"/>
                <a:cs typeface="汉仪粗黑 简" panose="00020600040101010101" charset="-122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3"/>
          <p:cNvSpPr/>
          <p:nvPr>
            <p:ph type="body" idx="2" hasCustomPrompt="1"/>
            <p:custDataLst>
              <p:tags r:id="rId5"/>
            </p:custDataLst>
          </p:nvPr>
        </p:nvSpPr>
        <p:spPr>
          <a:xfrm>
            <a:off x="7181131" y="3994323"/>
            <a:ext cx="2222121" cy="489613"/>
          </a:xfrm>
          <a:noFill/>
        </p:spPr>
        <p:txBody>
          <a:bodyPr vert="horz" wrap="square" lIns="0" tIns="0" rIns="0" bIns="0" rtlCol="0" anchor="ctr">
            <a:normAutofit/>
          </a:bodyPr>
          <a:lstStyle>
            <a:lvl1pPr marL="0" marR="0" indent="-228600" algn="ctr" defTabSz="914400" rtl="0" eaLnBrk="1" latinLnBrk="0" hangingPunc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100" b="0" i="0" u="none" strike="noStrike" kern="0" cap="none" spc="3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粗简黑简" panose="00020600040101010101" charset="-122"/>
                <a:cs typeface="+mj-cs"/>
                <a:sym typeface="+mn-ea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69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panose="00020600040101010101" charset="-122"/>
                <a:cs typeface="汉仪粗简黑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image" Target="../media/image2.jpeg"/><Relationship Id="rId1" Type="http://schemas.openxmlformats.org/officeDocument/2006/relationships/tags" Target="../tags/tag1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8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image" Target="../media/image2.jpeg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2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image" Target="../media/image2.jpeg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8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image" Target="../media/image2.jpeg"/><Relationship Id="rId12" Type="http://schemas.openxmlformats.org/officeDocument/2006/relationships/notesSlide" Target="../notesSlides/notesSlide3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9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image" Target="../media/image2.jpeg"/><Relationship Id="rId10" Type="http://schemas.openxmlformats.org/officeDocument/2006/relationships/notesSlide" Target="../notesSlides/notesSlide4.xml"/><Relationship Id="rId1" Type="http://schemas.openxmlformats.org/officeDocument/2006/relationships/tags" Target="../tags/tag8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96.xml"/><Relationship Id="rId7" Type="http://schemas.openxmlformats.org/officeDocument/2006/relationships/image" Target="../media/image12.png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2.jpeg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4.vml"/><Relationship Id="rId1" Type="http://schemas.openxmlformats.org/officeDocument/2006/relationships/tags" Target="../tags/tag9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00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image" Target="../media/image2.jpeg"/><Relationship Id="rId10" Type="http://schemas.openxmlformats.org/officeDocument/2006/relationships/notesSlide" Target="../notesSlides/notesSlide6.xml"/><Relationship Id="rId1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2.jpeg"/><Relationship Id="rId1" Type="http://schemas.openxmlformats.org/officeDocument/2006/relationships/tags" Target="../tags/tag10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8.bin"/><Relationship Id="rId7" Type="http://schemas.openxmlformats.org/officeDocument/2006/relationships/hyperlink" Target="190952881@qq.com" TargetMode="Externa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image" Target="../media/image2.jpeg"/><Relationship Id="rId13" Type="http://schemas.openxmlformats.org/officeDocument/2006/relationships/notesSlide" Target="../notesSlides/notesSlide8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10.xml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ctrTitle" idx="1"/>
            <p:custDataLst>
              <p:tags r:id="rId1"/>
            </p:custDataLst>
          </p:nvPr>
        </p:nvSpPr>
        <p:spPr>
          <a:xfrm>
            <a:off x="4946650" y="2717165"/>
            <a:ext cx="4550410" cy="836295"/>
          </a:xfrm>
        </p:spPr>
        <p:txBody>
          <a:bodyPr>
            <a:normAutofit/>
          </a:bodyPr>
          <a:p>
            <a:pPr marL="0" indent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>
                <a:solidFill>
                  <a:schemeClr val="accent1"/>
                </a:solidFill>
                <a:sym typeface="+mn-ea"/>
              </a:rPr>
              <a:t>第二部分 课堂实战 </a:t>
            </a:r>
            <a:endParaRPr lang="zh-CN" altLang="en-US" sz="360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5398437" y="1368532"/>
            <a:ext cx="5229558" cy="646331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lvl="0" indent="0" algn="r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2000" dirty="0">
                <a:solidFill>
                  <a:schemeClr val="tx1"/>
                </a:solidFill>
                <a:latin typeface="Arial" panose="020B0604020202020204" pitchFamily="34" charset="0"/>
                <a:ea typeface="汉仪粗简黑简" panose="00020600040101010101" charset="-122"/>
              </a:rPr>
              <a:t>拒绝纸上谈兵，学习最实用的技术。</a:t>
            </a:r>
            <a:endParaRPr lang="zh-CN" sz="2000" dirty="0">
              <a:solidFill>
                <a:schemeClr val="tx1"/>
              </a:solidFill>
              <a:latin typeface="Arial" panose="020B0604020202020204" pitchFamily="34" charset="0"/>
              <a:ea typeface="汉仪粗简黑简" panose="00020600040101010101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 flipV="1">
            <a:off x="2286635" y="1747520"/>
            <a:ext cx="8147050" cy="76200"/>
          </a:xfrm>
          <a:prstGeom prst="rect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汉仪粗简黑简" panose="00020600040101010101" charset="-122"/>
              <a:ea typeface="汉仪粗简黑简" panose="0002060004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正文"/>
          <p:cNvSpPr txBox="1"/>
          <p:nvPr>
            <p:custDataLst>
              <p:tags r:id="rId3"/>
            </p:custDataLst>
          </p:nvPr>
        </p:nvSpPr>
        <p:spPr>
          <a:xfrm>
            <a:off x="1259840" y="1749425"/>
            <a:ext cx="10093325" cy="3922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just">
              <a:lnSpc>
                <a:spcPct val="130000"/>
              </a:lnSpc>
              <a:buFont typeface="Wingdings" panose="05000000000000000000" charset="0"/>
              <a:buNone/>
            </a:pPr>
            <a:r>
              <a:rPr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平时成绩60%，期末大作业40%。其中，平时成绩分3次作业考核：</a:t>
            </a:r>
            <a:endParaRPr sz="32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（1）考核SpringBoot开发流程；</a:t>
            </a:r>
            <a:endParaRPr sz="32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（2）考核微服务框架应用开发技术水平（重点）；</a:t>
            </a:r>
            <a:endParaRPr sz="32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（3）考核网关路由开发技术水平（难点）。</a:t>
            </a:r>
            <a:endParaRPr sz="32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325" y="726440"/>
            <a:ext cx="10881995" cy="68072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成绩考核方法：</a:t>
            </a:r>
            <a:endParaRPr lang="zh-CN" dirty="0">
              <a:solidFill>
                <a:schemeClr val="accent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6955" y="685165"/>
            <a:ext cx="10852150" cy="750570"/>
          </a:xfrm>
        </p:spPr>
        <p:txBody>
          <a:bodyPr/>
          <a:p>
            <a:r>
              <a:rPr lang="zh-CN" altLang="zh-CN" sz="4000" b="1">
                <a:solidFill>
                  <a:schemeClr val="accent1"/>
                </a:solidFill>
                <a:ea typeface="宋体" panose="02010600030101010101" pitchFamily="2" charset="-122"/>
              </a:rPr>
              <a:t>评分规则：</a:t>
            </a:r>
            <a:endParaRPr lang="zh-CN" altLang="zh-CN" sz="4000" b="1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607" y="1734193"/>
            <a:ext cx="10852237" cy="5388907"/>
          </a:xfrm>
        </p:spPr>
        <p:txBody>
          <a:bodyPr>
            <a:normAutofit/>
          </a:bodyPr>
          <a:p>
            <a:pPr marL="514350" indent="-514350">
              <a:buFont typeface="+mj-lt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现场提交课程实验成果并且合格，成绩</a:t>
            </a:r>
            <a:r>
              <a:rPr lang="en-US" altLang="zh-CN" sz="2800">
                <a:ea typeface="宋体" panose="02010600030101010101" pitchFamily="2" charset="-122"/>
              </a:rPr>
              <a:t>A</a:t>
            </a:r>
            <a:r>
              <a:rPr lang="zh-CN" altLang="en-US" sz="2800">
                <a:ea typeface="宋体" panose="02010600030101010101" pitchFamily="2" charset="-122"/>
              </a:rPr>
              <a:t>级；</a:t>
            </a:r>
            <a:endParaRPr lang="zh-CN" altLang="en-US" sz="280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未能现场提交成果，补交作业并且合格，成绩</a:t>
            </a:r>
            <a:r>
              <a:rPr lang="en-US" altLang="zh-CN" sz="2800">
                <a:ea typeface="宋体" panose="02010600030101010101" pitchFamily="2" charset="-122"/>
              </a:rPr>
              <a:t>B</a:t>
            </a:r>
            <a:r>
              <a:rPr lang="zh-CN" altLang="en-US" sz="2800">
                <a:ea typeface="宋体" panose="02010600030101010101" pitchFamily="2" charset="-122"/>
              </a:rPr>
              <a:t>级；</a:t>
            </a:r>
            <a:endParaRPr lang="zh-CN" altLang="en-US" sz="280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>
                <a:ea typeface="宋体" panose="02010600030101010101" pitchFamily="2" charset="-122"/>
              </a:rPr>
              <a:t>未交作业或多次补交不合格，成绩为</a:t>
            </a:r>
            <a:r>
              <a:rPr lang="en-US" altLang="zh-CN" sz="2800">
                <a:ea typeface="宋体" panose="02010600030101010101" pitchFamily="2" charset="-122"/>
              </a:rPr>
              <a:t>C</a:t>
            </a:r>
            <a:r>
              <a:rPr lang="zh-CN" altLang="en-US" sz="2800">
                <a:ea typeface="宋体" panose="02010600030101010101" pitchFamily="2" charset="-122"/>
              </a:rPr>
              <a:t>级（不及格）；</a:t>
            </a:r>
            <a:endParaRPr lang="zh-CN" altLang="en-US" sz="2800"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不来上课且不交作业，警告一次，成绩为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D</a:t>
            </a: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级（零分）；</a:t>
            </a:r>
            <a:endParaRPr lang="zh-CN" altLang="en-US" sz="2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>
                <a:solidFill>
                  <a:srgbClr val="FF0000"/>
                </a:solidFill>
                <a:ea typeface="宋体" panose="02010600030101010101" pitchFamily="2" charset="-122"/>
              </a:rPr>
              <a:t>连续收到警告三次，成绩综合评价为不合格。</a:t>
            </a:r>
            <a:endParaRPr lang="zh-CN" altLang="en-US" sz="28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Font typeface="+mj-lt"/>
              <a:buNone/>
            </a:pPr>
            <a:endParaRPr lang="zh-CN" altLang="en-US">
              <a:ea typeface="宋体" panose="02010600030101010101" pitchFamily="2" charset="-122"/>
            </a:endParaRPr>
          </a:p>
          <a:p>
            <a:pPr marL="0" indent="0">
              <a:buFont typeface="+mj-lt"/>
              <a:buNone/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"/>
          <p:cNvSpPr txBox="1"/>
          <p:nvPr>
            <p:custDataLst>
              <p:tags r:id="rId3"/>
            </p:custDataLst>
          </p:nvPr>
        </p:nvSpPr>
        <p:spPr>
          <a:xfrm>
            <a:off x="992505" y="1583055"/>
            <a:ext cx="4847590" cy="59436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en-US" altLang="zh-CN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1.</a:t>
            </a:r>
            <a:r>
              <a:rPr lang="zh-CN" altLang="en-US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安装开发工具</a:t>
            </a:r>
            <a:endParaRPr lang="zh-CN" altLang="en-US" sz="2800" b="1" spc="300" dirty="0">
              <a:solidFill>
                <a:schemeClr val="dk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325" y="726440"/>
            <a:ext cx="10881995" cy="68072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1.4 SpringBoot</a:t>
            </a:r>
            <a:r>
              <a:rPr lang="zh-CN" alt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快速入门</a:t>
            </a:r>
            <a:endParaRPr lang="zh-CN" altLang="en-US" dirty="0">
              <a:solidFill>
                <a:schemeClr val="accent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  <a:sym typeface="+mn-ea"/>
            </a:endParaRPr>
          </a:p>
        </p:txBody>
      </p:sp>
      <p:sp>
        <p:nvSpPr>
          <p:cNvPr id="3" name="正文"/>
          <p:cNvSpPr txBox="1"/>
          <p:nvPr>
            <p:custDataLst>
              <p:tags r:id="rId5"/>
            </p:custDataLst>
          </p:nvPr>
        </p:nvSpPr>
        <p:spPr>
          <a:xfrm>
            <a:off x="2658110" y="2447925"/>
            <a:ext cx="7204075" cy="29781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1.</a:t>
            </a:r>
            <a:r>
              <a:rPr lang="zh-CN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安装</a:t>
            </a: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JDK(</a:t>
            </a:r>
            <a:r>
              <a:rPr lang="zh-CN" altLang="en-US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版本</a:t>
            </a: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JDK17)</a:t>
            </a:r>
            <a:endParaRPr lang="en-US" altLang="zh-CN" sz="32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2.</a:t>
            </a:r>
            <a:r>
              <a:rPr 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安装IntelliJ IDEA（</a:t>
            </a: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2023</a:t>
            </a:r>
            <a:r>
              <a:rPr lang="zh-CN" altLang="en-US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）</a:t>
            </a:r>
            <a:endParaRPr lang="zh-CN" altLang="en-US" sz="32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3.</a:t>
            </a:r>
            <a:r>
              <a:rPr 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安装</a:t>
            </a: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MySQL</a:t>
            </a:r>
            <a:r>
              <a:rPr lang="zh-CN" altLang="en-US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（版本</a:t>
            </a: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8.0.36.0</a:t>
            </a:r>
            <a:r>
              <a:rPr lang="zh-CN" altLang="en-US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）</a:t>
            </a:r>
            <a:endParaRPr lang="zh-CN" altLang="en-US" sz="32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4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endParaRPr lang="zh-CN" altLang="en-US" sz="24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endParaRPr lang="en-US" altLang="zh-CN" sz="24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88" y="9525"/>
            <a:ext cx="12192075" cy="6858000"/>
          </a:xfrm>
          <a:prstGeom prst="rect">
            <a:avLst/>
          </a:prstGeom>
        </p:spPr>
      </p:pic>
      <p:sp>
        <p:nvSpPr>
          <p:cNvPr id="2" name="标题"/>
          <p:cNvSpPr txBox="1"/>
          <p:nvPr>
            <p:custDataLst>
              <p:tags r:id="rId3"/>
            </p:custDataLst>
          </p:nvPr>
        </p:nvSpPr>
        <p:spPr>
          <a:xfrm>
            <a:off x="992505" y="1114425"/>
            <a:ext cx="484759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en-US" altLang="zh-CN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2.</a:t>
            </a:r>
            <a:r>
              <a:rPr lang="zh-CN" altLang="en-US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新建</a:t>
            </a:r>
            <a:r>
              <a:rPr lang="en-US" altLang="zh-CN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Maven</a:t>
            </a:r>
            <a:r>
              <a:rPr lang="zh-CN" altLang="en-US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工程</a:t>
            </a:r>
            <a:endParaRPr lang="zh-CN" altLang="en-US" sz="2800" b="1" spc="300" dirty="0">
              <a:solidFill>
                <a:schemeClr val="dk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325" y="478790"/>
            <a:ext cx="10881995" cy="68072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1.</a:t>
            </a:r>
            <a:r>
              <a:rPr 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4 </a:t>
            </a: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SpringBoot</a:t>
            </a:r>
            <a:r>
              <a:rPr lang="zh-CN" alt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快速入门</a:t>
            </a:r>
            <a:endParaRPr lang="en-US" dirty="0">
              <a:solidFill>
                <a:schemeClr val="accent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97510" y="1754505"/>
          <a:ext cx="5764530" cy="463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7648575" imgH="6143625" progId="Paint.Picture">
                  <p:embed/>
                </p:oleObj>
              </mc:Choice>
              <mc:Fallback>
                <p:oleObj name="" r:id="rId5" imgW="7648575" imgH="614362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397510" y="1754505"/>
                        <a:ext cx="5764530" cy="463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430645" y="1757680"/>
          <a:ext cx="5414645" cy="466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410200" imgH="4657725" progId="Paint.Picture">
                  <p:embed/>
                </p:oleObj>
              </mc:Choice>
              <mc:Fallback>
                <p:oleObj name="" r:id="rId7" imgW="5410200" imgH="46577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0645" y="1757680"/>
                        <a:ext cx="5414645" cy="466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"/>
          <p:cNvSpPr txBox="1"/>
          <p:nvPr>
            <p:custDataLst>
              <p:tags r:id="rId3"/>
            </p:custDataLst>
          </p:nvPr>
        </p:nvSpPr>
        <p:spPr>
          <a:xfrm>
            <a:off x="992505" y="1503045"/>
            <a:ext cx="484759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en-US" altLang="zh-CN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3.</a:t>
            </a:r>
            <a:r>
              <a:rPr lang="zh-CN" altLang="en-US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快速创建</a:t>
            </a:r>
            <a:r>
              <a:rPr lang="en-US" altLang="zh-CN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Web</a:t>
            </a:r>
            <a:r>
              <a:rPr lang="zh-CN" altLang="en-US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服务</a:t>
            </a:r>
            <a:endParaRPr lang="zh-CN" altLang="en-US" sz="2800" b="1" spc="300" dirty="0">
              <a:solidFill>
                <a:schemeClr val="dk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325" y="726440"/>
            <a:ext cx="10881995" cy="68072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1.</a:t>
            </a:r>
            <a:r>
              <a:rPr 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4 </a:t>
            </a: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SpringBoot</a:t>
            </a:r>
            <a:r>
              <a:rPr lang="zh-CN" alt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快速入门</a:t>
            </a:r>
            <a:endParaRPr lang="en-US" dirty="0">
              <a:solidFill>
                <a:schemeClr val="accent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1076325" y="1998345"/>
          <a:ext cx="9150985" cy="282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9144000" imgH="2819400" progId="Paint.Picture">
                  <p:embed/>
                </p:oleObj>
              </mc:Choice>
              <mc:Fallback>
                <p:oleObj name="" r:id="rId5" imgW="9144000" imgH="28194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76325" y="1998345"/>
                        <a:ext cx="9150985" cy="2821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6191885" y="4888230"/>
          <a:ext cx="5175885" cy="177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172075" imgH="1771650" progId="Paint.Picture">
                  <p:embed/>
                </p:oleObj>
              </mc:Choice>
              <mc:Fallback>
                <p:oleObj name="" r:id="rId7" imgW="5172075" imgH="17716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91885" y="4888230"/>
                        <a:ext cx="5175885" cy="177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"/>
          <p:cNvSpPr txBox="1"/>
          <p:nvPr>
            <p:custDataLst>
              <p:tags r:id="rId3"/>
            </p:custDataLst>
          </p:nvPr>
        </p:nvSpPr>
        <p:spPr>
          <a:xfrm>
            <a:off x="992505" y="1503045"/>
            <a:ext cx="484759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en-US" altLang="zh-CN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4.SpringBoot</a:t>
            </a:r>
            <a:r>
              <a:rPr lang="zh-CN" altLang="en-US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框架分析</a:t>
            </a:r>
            <a:endParaRPr lang="zh-CN" altLang="en-US" sz="2800" b="1" spc="300" dirty="0">
              <a:solidFill>
                <a:schemeClr val="dk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325" y="726440"/>
            <a:ext cx="10881995" cy="68072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1.</a:t>
            </a:r>
            <a:r>
              <a:rPr 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4 </a:t>
            </a: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SpringBoot</a:t>
            </a:r>
            <a:r>
              <a:rPr lang="zh-CN" alt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快速入门</a:t>
            </a:r>
            <a:endParaRPr lang="en-US" dirty="0">
              <a:solidFill>
                <a:schemeClr val="accent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122805" y="1978660"/>
          <a:ext cx="8876665" cy="453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0296525" imgH="7419975" progId="Paint.Picture">
                  <p:embed/>
                </p:oleObj>
              </mc:Choice>
              <mc:Fallback>
                <p:oleObj name="" r:id="rId5" imgW="10296525" imgH="74199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</p:blipFill>
                    <p:spPr>
                      <a:xfrm>
                        <a:off x="2122805" y="1978660"/>
                        <a:ext cx="8876665" cy="453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"/>
          <p:cNvSpPr txBox="1"/>
          <p:nvPr>
            <p:custDataLst>
              <p:tags r:id="rId3"/>
            </p:custDataLst>
          </p:nvPr>
        </p:nvSpPr>
        <p:spPr>
          <a:xfrm>
            <a:off x="992505" y="1503045"/>
            <a:ext cx="484759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en-US" altLang="zh-CN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4.SpringBoot</a:t>
            </a:r>
            <a:r>
              <a:rPr lang="zh-CN" altLang="en-US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框架分析</a:t>
            </a:r>
            <a:endParaRPr lang="zh-CN" altLang="en-US" sz="2800" b="1" spc="300" dirty="0">
              <a:solidFill>
                <a:schemeClr val="dk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325" y="726440"/>
            <a:ext cx="10881995" cy="68072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1.</a:t>
            </a:r>
            <a:r>
              <a:rPr 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4 </a:t>
            </a: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SpringBoot</a:t>
            </a:r>
            <a:r>
              <a:rPr lang="zh-CN" alt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快速入门</a:t>
            </a:r>
            <a:endParaRPr lang="en-US" dirty="0">
              <a:solidFill>
                <a:schemeClr val="accent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  <a:sym typeface="+mn-ea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1395730" y="1943735"/>
          <a:ext cx="8455660" cy="258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8448675" imgH="2581275" progId="Paint.Picture">
                  <p:embed/>
                </p:oleObj>
              </mc:Choice>
              <mc:Fallback>
                <p:oleObj name="" r:id="rId5" imgW="8448675" imgH="25812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95730" y="1943735"/>
                        <a:ext cx="8455660" cy="258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4470" y="4845050"/>
            <a:ext cx="4180840" cy="91440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"/>
          <p:cNvSpPr txBox="1"/>
          <p:nvPr>
            <p:custDataLst>
              <p:tags r:id="rId3"/>
            </p:custDataLst>
          </p:nvPr>
        </p:nvSpPr>
        <p:spPr>
          <a:xfrm>
            <a:off x="992505" y="1503045"/>
            <a:ext cx="484759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r>
              <a:rPr lang="en-US" altLang="zh-CN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5.</a:t>
            </a:r>
            <a:r>
              <a:rPr lang="zh-CN" altLang="en-US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编译运行与打包发布</a:t>
            </a:r>
            <a:endParaRPr lang="zh-CN" altLang="en-US" sz="2800" b="1" spc="300" dirty="0">
              <a:solidFill>
                <a:schemeClr val="dk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325" y="726440"/>
            <a:ext cx="10881995" cy="68072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1.</a:t>
            </a:r>
            <a:r>
              <a:rPr 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4 </a:t>
            </a: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SpringBoot</a:t>
            </a:r>
            <a:r>
              <a:rPr lang="zh-CN" alt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快速入门</a:t>
            </a:r>
            <a:endParaRPr lang="en-US" dirty="0">
              <a:solidFill>
                <a:schemeClr val="accent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3077845" y="1974215"/>
          <a:ext cx="6267450" cy="4444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895975" imgH="4219575" progId="Paint.Picture">
                  <p:embed/>
                </p:oleObj>
              </mc:Choice>
              <mc:Fallback>
                <p:oleObj name="" r:id="rId5" imgW="5895975" imgH="4219575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77845" y="1974215"/>
                        <a:ext cx="6267450" cy="4444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-86995"/>
            <a:ext cx="12192075" cy="6858000"/>
          </a:xfrm>
          <a:prstGeom prst="rect">
            <a:avLst/>
          </a:prstGeom>
        </p:spPr>
      </p:pic>
      <p:sp>
        <p:nvSpPr>
          <p:cNvPr id="6" name="正文"/>
          <p:cNvSpPr txBox="1"/>
          <p:nvPr>
            <p:custDataLst>
              <p:tags r:id="rId3"/>
            </p:custDataLst>
          </p:nvPr>
        </p:nvSpPr>
        <p:spPr>
          <a:xfrm>
            <a:off x="3342640" y="1958975"/>
            <a:ext cx="6917055" cy="30257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1.</a:t>
            </a:r>
            <a:r>
              <a:rPr 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学习微服务</a:t>
            </a:r>
            <a:r>
              <a:rPr lang="zh-CN" altLang="en-US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基础知识</a:t>
            </a:r>
            <a:endParaRPr lang="zh-CN" altLang="en-US" sz="32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2.SpringCloud</a:t>
            </a:r>
            <a:r>
              <a:rPr lang="zh-CN" altLang="en-US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基本概念</a:t>
            </a:r>
            <a:endParaRPr lang="zh-CN" altLang="en-US" sz="32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3.SpringBoot</a:t>
            </a:r>
            <a:r>
              <a:rPr lang="zh-CN" altLang="en-US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快速入门</a:t>
            </a:r>
            <a:endParaRPr lang="zh-CN" altLang="en-US" sz="32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4.SpringBoot</a:t>
            </a:r>
            <a:r>
              <a:rPr lang="zh-CN" altLang="en-US" sz="32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程序打包发布</a:t>
            </a:r>
            <a:endParaRPr lang="zh-CN" altLang="en-US" sz="32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325" y="726440"/>
            <a:ext cx="10881995" cy="68072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1.5 </a:t>
            </a:r>
            <a:r>
              <a:rPr 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本章小结</a:t>
            </a:r>
            <a:endParaRPr lang="zh-CN" dirty="0">
              <a:solidFill>
                <a:schemeClr val="accent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 descr="图形用户界面, 文本, 应用程序&#10;&#10;描述已自动生成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"/>
          <p:cNvSpPr txBox="1"/>
          <p:nvPr>
            <p:custDataLst>
              <p:tags r:id="rId3"/>
            </p:custDataLst>
          </p:nvPr>
        </p:nvSpPr>
        <p:spPr>
          <a:xfrm>
            <a:off x="1042035" y="1700530"/>
            <a:ext cx="4847590" cy="37338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marL="457200" indent="-457200">
              <a:buFont typeface="Wingdings" panose="05000000000000000000" charset="0"/>
              <a:buChar char="u"/>
            </a:pPr>
            <a:r>
              <a:rPr lang="zh-CN" altLang="en-US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第一个</a:t>
            </a:r>
            <a:r>
              <a:rPr lang="en-US" altLang="zh-CN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SpringBoot</a:t>
            </a:r>
            <a:r>
              <a:rPr lang="zh-CN" altLang="en-US" sz="2800" b="1" spc="300" dirty="0">
                <a:solidFill>
                  <a:schemeClr val="dk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</a:rPr>
              <a:t>项目</a:t>
            </a:r>
            <a:endParaRPr lang="zh-CN" altLang="en-US" sz="2800" b="1" spc="300" dirty="0">
              <a:solidFill>
                <a:schemeClr val="dk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</a:endParaRPr>
          </a:p>
        </p:txBody>
      </p:sp>
      <p:sp>
        <p:nvSpPr>
          <p:cNvPr id="17" name="标题 1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695325" y="726440"/>
            <a:ext cx="10881995" cy="68072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1.</a:t>
            </a:r>
            <a:r>
              <a:rPr 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6 </a:t>
            </a:r>
            <a:r>
              <a:rPr lang="zh-CN" altLang="en-US" dirty="0">
                <a:solidFill>
                  <a:schemeClr val="accent1"/>
                </a:solidFill>
                <a:latin typeface="汉仪粗黑 简" panose="00020600040101010101" charset="-122"/>
                <a:ea typeface="汉仪粗黑 简" panose="00020600040101010101" charset="-122"/>
                <a:cs typeface="汉仪粗黑 简" panose="00020600040101010101" charset="-122"/>
                <a:sym typeface="+mn-ea"/>
              </a:rPr>
              <a:t>课堂作业</a:t>
            </a:r>
            <a:endParaRPr lang="zh-CN" altLang="en-US" dirty="0">
              <a:solidFill>
                <a:schemeClr val="accent1"/>
              </a:solidFill>
              <a:latin typeface="汉仪粗黑 简" panose="00020600040101010101" charset="-122"/>
              <a:ea typeface="汉仪粗黑 简" panose="00020600040101010101" charset="-122"/>
              <a:cs typeface="汉仪粗黑 简" panose="00020600040101010101" charset="-122"/>
              <a:sym typeface="+mn-ea"/>
            </a:endParaRPr>
          </a:p>
        </p:txBody>
      </p:sp>
      <p:sp>
        <p:nvSpPr>
          <p:cNvPr id="6" name="正文"/>
          <p:cNvSpPr txBox="1"/>
          <p:nvPr>
            <p:custDataLst>
              <p:tags r:id="rId5"/>
            </p:custDataLst>
          </p:nvPr>
        </p:nvSpPr>
        <p:spPr>
          <a:xfrm>
            <a:off x="1745615" y="2384425"/>
            <a:ext cx="6075680" cy="34480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1.</a:t>
            </a:r>
            <a:r>
              <a:rPr lang="zh-CN" altLang="en-US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新建</a:t>
            </a: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SpringBoot</a:t>
            </a:r>
            <a:r>
              <a:rPr lang="zh-CN" altLang="en-US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工程项目</a:t>
            </a: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(Maven)</a:t>
            </a:r>
            <a:endParaRPr lang="en-US" altLang="zh-CN" sz="24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just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2.</a:t>
            </a:r>
            <a:r>
              <a:rPr lang="zh-CN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新建</a:t>
            </a: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Web</a:t>
            </a:r>
            <a:r>
              <a:rPr lang="zh-CN" altLang="en-US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服务类，创建</a:t>
            </a: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Web</a:t>
            </a:r>
            <a:r>
              <a:rPr lang="zh-CN" altLang="en-US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服务</a:t>
            </a: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hello</a:t>
            </a:r>
            <a:endParaRPr lang="en-US" altLang="zh-CN" sz="24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3.</a:t>
            </a:r>
            <a:r>
              <a:rPr lang="zh-CN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返回一句正能量的话带作者，比如：</a:t>
            </a: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“</a:t>
            </a:r>
            <a:r>
              <a:rPr lang="zh-CN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我爱你中国！作者：叶老师</a:t>
            </a: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”</a:t>
            </a:r>
            <a:endParaRPr lang="en-US" altLang="zh-CN" sz="24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marL="457200" indent="-457200" algn="l">
              <a:lnSpc>
                <a:spcPct val="130000"/>
              </a:lnSpc>
              <a:buFont typeface="Wingdings" panose="05000000000000000000" charset="0"/>
              <a:buChar char="Ø"/>
            </a:pP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4.Jar</a:t>
            </a:r>
            <a:r>
              <a:rPr lang="zh-CN" altLang="en-US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包编译运行、打包发布。</a:t>
            </a:r>
            <a:endParaRPr lang="zh-CN" altLang="en-US" sz="24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4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spc="150" dirty="0">
                <a:solidFill>
                  <a:schemeClr val="accent3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作业成果：只需要提交编译后的</a:t>
            </a:r>
            <a:r>
              <a:rPr lang="en-US" altLang="zh-CN" sz="2400" spc="150" dirty="0">
                <a:solidFill>
                  <a:schemeClr val="accent3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Jar</a:t>
            </a:r>
            <a:r>
              <a:rPr lang="zh-CN" altLang="en-US" sz="2400" spc="150" dirty="0">
                <a:solidFill>
                  <a:schemeClr val="accent3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包</a:t>
            </a:r>
            <a:endParaRPr lang="zh-CN" altLang="en-US" sz="2400" spc="150" dirty="0">
              <a:solidFill>
                <a:schemeClr val="accent3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endParaRPr lang="zh-CN" altLang="en-US" sz="24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br>
              <a:rPr lang="zh-CN" altLang="en-US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</a:br>
            <a:r>
              <a:rPr lang="zh-CN" altLang="en-US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 </a:t>
            </a:r>
            <a:r>
              <a:rPr lang="en-US" altLang="zh-CN" sz="2400" spc="150" dirty="0">
                <a:solidFill>
                  <a:schemeClr val="dk1">
                    <a:lumMod val="65000"/>
                    <a:lumOff val="35000"/>
                  </a:schemeClr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 </a:t>
            </a:r>
            <a:endParaRPr lang="en-US" altLang="zh-CN" sz="2400" spc="150" dirty="0">
              <a:solidFill>
                <a:schemeClr val="dk1">
                  <a:lumMod val="65000"/>
                  <a:lumOff val="35000"/>
                </a:schemeClr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sp>
        <p:nvSpPr>
          <p:cNvPr id="3" name="正文"/>
          <p:cNvSpPr txBox="1"/>
          <p:nvPr>
            <p:custDataLst>
              <p:tags r:id="rId6"/>
            </p:custDataLst>
          </p:nvPr>
        </p:nvSpPr>
        <p:spPr>
          <a:xfrm>
            <a:off x="1801495" y="5802630"/>
            <a:ext cx="8571230" cy="7137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indent="0" algn="just">
              <a:lnSpc>
                <a:spcPct val="130000"/>
              </a:lnSpc>
              <a:buFont typeface="Wingdings" panose="05000000000000000000" charset="0"/>
              <a:buNone/>
            </a:pPr>
            <a:r>
              <a:rPr lang="zh-CN" altLang="en-US" sz="2400" spc="150" dirty="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由学委收集作业，然后发送到邮箱</a:t>
            </a:r>
            <a:r>
              <a:rPr lang="zh-CN" altLang="en-US" sz="2400" spc="150" dirty="0">
                <a:solidFill>
                  <a:schemeClr val="accent4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：</a:t>
            </a:r>
            <a:r>
              <a:rPr lang="en-US" altLang="zh-CN" sz="2400" spc="150" dirty="0">
                <a:solidFill>
                  <a:schemeClr val="accent4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  <a:hlinkClick r:id="rId7" action="ppaction://hlinkfile"/>
              </a:rPr>
              <a:t>190952881@qq.com</a:t>
            </a:r>
            <a:endParaRPr lang="en-US" altLang="zh-CN" sz="2400" spc="150" dirty="0">
              <a:solidFill>
                <a:schemeClr val="accent4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  <a:hlinkClick r:id="rId7" action="ppaction://hlinkfile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endParaRPr lang="en-US" altLang="zh-CN" sz="2400" spc="150" dirty="0">
              <a:solidFill>
                <a:schemeClr val="accent4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  <a:hlinkClick r:id="rId7" action="ppaction://hlinkfile"/>
            </a:endParaRPr>
          </a:p>
          <a:p>
            <a:pPr indent="0" algn="l">
              <a:lnSpc>
                <a:spcPct val="130000"/>
              </a:lnSpc>
              <a:buFont typeface="Wingdings" panose="05000000000000000000" charset="0"/>
              <a:buNone/>
            </a:pPr>
            <a:br>
              <a:rPr lang="zh-CN" altLang="en-US" sz="2400" spc="150" dirty="0">
                <a:solidFill>
                  <a:schemeClr val="accent4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</a:br>
            <a:r>
              <a:rPr lang="zh-CN" altLang="en-US" sz="2400" spc="150" dirty="0">
                <a:solidFill>
                  <a:schemeClr val="accent4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 </a:t>
            </a:r>
            <a:r>
              <a:rPr lang="en-US" altLang="zh-CN" sz="2400" spc="150" dirty="0">
                <a:solidFill>
                  <a:schemeClr val="accent4"/>
                </a:solidFill>
                <a:latin typeface="汉仪粗简黑简" panose="00020600040101010101" charset="-122"/>
                <a:ea typeface="汉仪粗简黑简" panose="00020600040101010101" charset="-122"/>
                <a:cs typeface="汉仪粗简黑简" panose="00020600040101010101" charset="-122"/>
              </a:rPr>
              <a:t> </a:t>
            </a:r>
            <a:endParaRPr lang="en-US" altLang="zh-CN" sz="2400" spc="150" dirty="0">
              <a:solidFill>
                <a:schemeClr val="accent4"/>
              </a:solidFill>
              <a:latin typeface="汉仪粗简黑简" panose="00020600040101010101" charset="-122"/>
              <a:ea typeface="汉仪粗简黑简" panose="00020600040101010101" charset="-122"/>
              <a:cs typeface="汉仪粗简黑简" panose="00020600040101010101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8227695" y="2461895"/>
          <a:ext cx="3479165" cy="206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3476625" imgH="2066925" progId="Paint.Picture">
                  <p:embed/>
                </p:oleObj>
              </mc:Choice>
              <mc:Fallback>
                <p:oleObj name="" r:id="rId8" imgW="3476625" imgH="20669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27695" y="2461895"/>
                        <a:ext cx="3479165" cy="2068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2*i*1"/>
  <p:tag name="KSO_WM_BEAUTIFY_FLAG" val="#wm#"/>
  <p:tag name="KSO_WM_TAG_VERSION" val="1.0"/>
  <p:tag name="KSO_WM_CHIP_GROUPID" val="618ddf349d7b144ec989f16d"/>
  <p:tag name="KSO_WM_CHIP_XID" val="618e0a8a5268663be886272f"/>
  <p:tag name="KSO_WM_UNIT_DEC_AREA_ID" val="cff9e974689741f99837ddeb0f1bc4e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e01884e4fe4ed6be163493da3e0ec6"/>
</p:tagLst>
</file>

<file path=ppt/tags/tag10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00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31.4*198.6"/>
  <p:tag name="KSO_WM_SLIDE_POSITION" val="580.2*200.4"/>
  <p:tag name="KSO_WM_SLIDE_LAYOUT" val="a_α_h"/>
  <p:tag name="KSO_WM_SLIDE_LAYOUT_CNT" val="1_1_1"/>
  <p:tag name="KSO_WM_SPECIAL_SOURCE" val="bdnull"/>
  <p:tag name="KSO_WM_TEMPLATE_INDEX" val="20231183"/>
  <p:tag name="KSO_WM_TEMPLATE_SUBCATEGORY" val="0"/>
  <p:tag name="KSO_WM_SLIDE_INDEX" val="1"/>
  <p:tag name="KSO_WM_TAG_VERSION" val="3.0"/>
  <p:tag name="KSO_WM_SLIDE_ID" val="custom20231183_1"/>
  <p:tag name="KSO_WM_SLIDE_ITEM_CNT" val="1"/>
  <p:tag name="KSO_WM_SLIDE_BACKGROUND_TYPE" val="general"/>
</p:tagLst>
</file>

<file path=ppt/tags/tag10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183_1*h_f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TEXT_FILL_FORE_SCHEMECOLOR_INDEX_BRIGHTNESS" val="0.35"/>
  <p:tag name="KSO_WM_UNIT_TEXT_FILL_FORE_SCHEMECOLOR_INDEX" val="13"/>
  <p:tag name="KSO_WM_UNIT_TEXT_FILL_TYPE" val="1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PRESET_TEXT" val="单击此处添加标题"/>
  <p:tag name="KSO_WM_TEMPLATE_INDEX" val="20231183"/>
  <p:tag name="KSO_WM_UNIT_ID" val="custom20231183_1*a*1"/>
</p:tagLst>
</file>

<file path=ppt/tags/tag10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31.4*198.6"/>
  <p:tag name="KSO_WM_SLIDE_POSITION" val="580.2*200.4"/>
  <p:tag name="KSO_WM_SLIDE_LAYOUT" val="a_α_h"/>
  <p:tag name="KSO_WM_SLIDE_LAYOUT_CNT" val="1_1_1"/>
  <p:tag name="KSO_WM_SPECIAL_SOURCE" val="bdnull"/>
  <p:tag name="KSO_WM_TEMPLATE_INDEX" val="20231183"/>
  <p:tag name="KSO_WM_TEMPLATE_SUBCATEGORY" val="0"/>
  <p:tag name="KSO_WM_SLIDE_INDEX" val="1"/>
  <p:tag name="KSO_WM_TAG_VERSION" val="3.0"/>
  <p:tag name="KSO_WM_SLIDE_ID" val="custom20231183_1"/>
  <p:tag name="KSO_WM_SLIDE_ITEM_CNT" val="1"/>
  <p:tag name="KSO_WM_SLIDE_BACKGROUND_TYPE" val="general"/>
</p:tagLst>
</file>

<file path=ppt/tags/tag105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183_1*h_a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PRESET_TEXT" val="添加标题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PRESET_TEXT" val="单击此处添加标题"/>
  <p:tag name="KSO_WM_TEMPLATE_INDEX" val="20231183"/>
  <p:tag name="KSO_WM_UNIT_ID" val="custom20231183_1*a*1"/>
</p:tagLst>
</file>

<file path=ppt/tags/tag10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183_1*h_f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TEXT_FILL_FORE_SCHEMECOLOR_INDEX_BRIGHTNESS" val="0.35"/>
  <p:tag name="KSO_WM_UNIT_TEXT_FILL_FORE_SCHEMECOLOR_INDEX" val="13"/>
  <p:tag name="KSO_WM_UNIT_TEXT_FILL_TYPE" val="1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0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183_1*h_f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TEXT_FILL_FORE_SCHEMECOLOR_INDEX_BRIGHTNESS" val="0.35"/>
  <p:tag name="KSO_WM_UNIT_TEXT_FILL_FORE_SCHEMECOLOR_INDEX" val="13"/>
  <p:tag name="KSO_WM_UNIT_TEXT_FILL_TYPE" val="1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10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31.4*198.6"/>
  <p:tag name="KSO_WM_SLIDE_POSITION" val="580.2*200.4"/>
  <p:tag name="KSO_WM_SLIDE_LAYOUT" val="a_α_h"/>
  <p:tag name="KSO_WM_SLIDE_LAYOUT_CNT" val="1_1_1"/>
  <p:tag name="KSO_WM_SPECIAL_SOURCE" val="bdnull"/>
  <p:tag name="KSO_WM_TEMPLATE_INDEX" val="20231183"/>
  <p:tag name="KSO_WM_TEMPLATE_SUBCATEGORY" val="0"/>
  <p:tag name="KSO_WM_SLIDE_INDEX" val="1"/>
  <p:tag name="KSO_WM_TAG_VERSION" val="3.0"/>
  <p:tag name="KSO_WM_SLIDE_ID" val="custom20231183_1"/>
  <p:tag name="KSO_WM_SLIDE_ITEM_CNT" val="1"/>
  <p:tag name="KSO_WM_SLIDE_BACKGROUND_TYPE" val="general"/>
</p:tagLst>
</file>

<file path=ppt/tags/tag11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183_1*h_f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TEXT_FILL_FORE_SCHEMECOLOR_INDEX_BRIGHTNESS" val="0.35"/>
  <p:tag name="KSO_WM_UNIT_TEXT_FILL_FORE_SCHEMECOLOR_INDEX" val="13"/>
  <p:tag name="KSO_WM_UNIT_TEXT_FILL_TYPE" val="1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PRESET_TEXT" val="单击此处添加标题"/>
  <p:tag name="KSO_WM_TEMPLATE_INDEX" val="20231183"/>
  <p:tag name="KSO_WM_UNIT_ID" val="custom20231183_1*a*1"/>
</p:tagLst>
</file>

<file path=ppt/tags/tag11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31.4*198.6"/>
  <p:tag name="KSO_WM_SLIDE_POSITION" val="580.2*200.4"/>
  <p:tag name="KSO_WM_SLIDE_LAYOUT" val="a_α_h"/>
  <p:tag name="KSO_WM_SLIDE_LAYOUT_CNT" val="1_1_1"/>
  <p:tag name="KSO_WM_SPECIAL_SOURCE" val="bdnull"/>
  <p:tag name="KSO_WM_TEMPLATE_INDEX" val="20231183"/>
  <p:tag name="KSO_WM_TEMPLATE_SUBCATEGORY" val="0"/>
  <p:tag name="KSO_WM_SLIDE_INDEX" val="1"/>
  <p:tag name="KSO_WM_TAG_VERSION" val="3.0"/>
  <p:tag name="KSO_WM_SLIDE_ID" val="custom20231183_1"/>
  <p:tag name="KSO_WM_SLIDE_ITEM_CNT" val="1"/>
  <p:tag name="KSO_WM_SLIDE_BACKGROUND_TYPE" val="general"/>
</p:tagLst>
</file>

<file path=ppt/tags/tag1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3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6*i*1"/>
  <p:tag name="KSO_WM_BEAUTIFY_FLAG" val="#wm#"/>
  <p:tag name="KSO_WM_TAG_VERSION" val="1.0"/>
  <p:tag name="KSO_WM_CHIP_GROUPID" val="618ddf349d7b144ec989f16d"/>
  <p:tag name="KSO_WM_CHIP_XID" val="618e0a8a5268663be886272c"/>
  <p:tag name="KSO_WM_UNIT_DEC_AREA_ID" val="210b30472de0459c851f294778e0f8d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3658d4bc30046209e6ca1cfb2bb9bc7"/>
</p:tagLst>
</file>

<file path=ppt/tags/tag14.xml><?xml version="1.0" encoding="utf-8"?>
<p:tagLst xmlns:p="http://schemas.openxmlformats.org/presentationml/2006/main">
  <p:tag name="KSO_WM_UNIT_DEFAULT_FONT" val="96;115;2"/>
  <p:tag name="KSO_WM_UNIT_BLOCK" val="0"/>
  <p:tag name="KSO_WM_UNIT_DEC_AREA_ID" val="3ed7c36fd18e47a3a4329426efd546df"/>
  <p:tag name="KSO_WM_UNIT_ISCONTENTSTITLE" val="0"/>
  <p:tag name="KSO_WM_UNIT_ISNUMDGMTITLE" val="0"/>
  <p:tag name="KSO_WM_UNIT_PRESET_TEXT" val="THANKS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7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5a39035896644801aabb055ec3d70f4c"/>
  <p:tag name="KSO_WM_TEMPLATE_ASSEMBLE_XID" val="61974b7d78bf544979703f82"/>
  <p:tag name="KSO_WM_TEMPLATE_ASSEMBLE_GROUPID" val="618ddf349d7b144ec989f16d"/>
</p:tagLst>
</file>

<file path=ppt/tags/tag15.xml><?xml version="1.0" encoding="utf-8"?>
<p:tagLst xmlns:p="http://schemas.openxmlformats.org/presentationml/2006/main">
  <p:tag name="KSO_WM_UNIT_DEFAULT_FONT" val="24;32;2"/>
  <p:tag name="KSO_WM_UNIT_BLOCK" val="0"/>
  <p:tag name="KSO_WM_UNIT_DEC_AREA_ID" val="d56b4ff2f35f4bfc992f38a31030da29"/>
  <p:tag name="KSO_WM_UNIT_ISCONTENTSTITLE" val="0"/>
  <p:tag name="KSO_WM_UNIT_ISNUMDGMTITLE" val="0"/>
  <p:tag name="KSO_WM_UNIT_PRESET_TEXT" val="添加副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76_1*b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5a39035896644801aabb055ec3d70f4c"/>
  <p:tag name="KSO_WM_UNIT_TEXT_FILL_FORE_SCHEMECOLOR_INDEX_BRIGHTNESS" val="0.15"/>
  <p:tag name="KSO_WM_UNIT_TEXT_FILL_FORE_SCHEMECOLOR_INDEX" val="13"/>
  <p:tag name="KSO_WM_UNIT_TEXT_FILL_TYPE" val="1"/>
  <p:tag name="KSO_WM_TEMPLATE_ASSEMBLE_XID" val="61974b7d78bf544979703f82"/>
  <p:tag name="KSO_WM_TEMPLATE_ASSEMBLE_GROUPID" val="618ddf349d7b144ec989f16d"/>
</p:tagLst>
</file>

<file path=ppt/tags/tag16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17.xml><?xml version="1.0" encoding="utf-8"?>
<p:tagLst xmlns:p="http://schemas.openxmlformats.org/presentationml/2006/main">
  <p:tag name="KSO_WM_SLIDE_BACKGROUND_TYPE" val="general"/>
</p:tagLst>
</file>

<file path=ppt/tags/tag18.xml><?xml version="1.0" encoding="utf-8"?>
<p:tagLst xmlns:p="http://schemas.openxmlformats.org/presentationml/2006/main">
  <p:tag name="KSO_WM_SLIDE_BACKGROUND_TYPE" val="general"/>
</p:tagLst>
</file>

<file path=ppt/tags/tag19.xml><?xml version="1.0" encoding="utf-8"?>
<p:tagLst xmlns:p="http://schemas.openxmlformats.org/presentationml/2006/main">
  <p:tag name="KSO_WM_SLIDE_BACKGROUND_TYPE" val="general"/>
</p:tagLst>
</file>

<file path=ppt/tags/tag2.xml><?xml version="1.0" encoding="utf-8"?>
<p:tagLst xmlns:p="http://schemas.openxmlformats.org/presentationml/2006/main">
  <p:tag name="KSO_WM_UNIT_DEFAULT_FONT" val="96;115;2"/>
  <p:tag name="KSO_WM_UNIT_BLOCK" val="0"/>
  <p:tag name="KSO_WM_UNIT_DEC_AREA_ID" val="82349d52c26f4e668adc14352c969815"/>
  <p:tag name="KSO_WM_UNIT_ISCONTENTSTITLE" val="0"/>
  <p:tag name="KSO_WM_UNIT_ISNUMDGMTITLE" val="0"/>
  <p:tag name="KSO_WM_UNIT_PRESET_TEXT" val="工作总结汇报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7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  <p:tag name="KSO_WM_TEMPLATE_ASSEMBLE_XID" val="61974b81c75558f33bc3a755"/>
  <p:tag name="KSO_WM_TEMPLATE_ASSEMBLE_GROUPID" val="618ddf349d7b144ec989f16d"/>
</p:tagLst>
</file>

<file path=ppt/tags/tag20.xml><?xml version="1.0" encoding="utf-8"?>
<p:tagLst xmlns:p="http://schemas.openxmlformats.org/presentationml/2006/main">
  <p:tag name="KSO_WM_SLIDE_BACKGROUND_TYPE" val="general"/>
</p:tagLst>
</file>

<file path=ppt/tags/tag2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76f8f10462254f6f8881797f3c492e2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cc8e6bbe1240f7b30dd5aa33163fb4"/>
  <p:tag name="KSO_WM_SLIDE_BACKGROUND_TYPE" val="frame"/>
</p:tagLst>
</file>

<file path=ppt/tags/tag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SLIDE_BACKGROUND_TYPE" val="frame"/>
</p:tagLst>
</file>

<file path=ppt/tags/tag24.xml><?xml version="1.0" encoding="utf-8"?>
<p:tagLst xmlns:p="http://schemas.openxmlformats.org/presentationml/2006/main">
  <p:tag name="KSO_WM_SLIDE_BACKGROUND_TYPE" val="frame"/>
</p:tagLst>
</file>

<file path=ppt/tags/tag25.xml><?xml version="1.0" encoding="utf-8"?>
<p:tagLst xmlns:p="http://schemas.openxmlformats.org/presentationml/2006/main">
  <p:tag name="KSO_WM_SLIDE_BACKGROUND_TYPE" val="frame"/>
</p:tagLst>
</file>

<file path=ppt/tags/tag26.xml><?xml version="1.0" encoding="utf-8"?>
<p:tagLst xmlns:p="http://schemas.openxmlformats.org/presentationml/2006/main">
  <p:tag name="KSO_WM_SLIDE_BACKGROUND_TYPE" val="frame"/>
</p:tagLst>
</file>

<file path=ppt/tags/tag27.xml><?xml version="1.0" encoding="utf-8"?>
<p:tagLst xmlns:p="http://schemas.openxmlformats.org/presentationml/2006/main">
  <p:tag name="KSO_WM_SLIDE_BACKGROUND_TYPE" val="frame"/>
</p:tagLst>
</file>

<file path=ppt/tags/tag2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963cb5ec94ab498e9f9e8337d5e84f0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c4a1e3b97447cf9b7152e6d5c5179c"/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DEFAULT_FONT" val="24;32;2"/>
  <p:tag name="KSO_WM_UNIT_BLOCK" val="0"/>
  <p:tag name="KSO_WM_UNIT_DEC_AREA_ID" val="86eadf05607c4199b7e8ad016304e549"/>
  <p:tag name="KSO_WM_UNIT_ISCONTENTSTITLE" val="0"/>
  <p:tag name="KSO_WM_UNIT_ISNUMDGMTITLE" val="0"/>
  <p:tag name="KSO_WM_UNIT_PRESET_TEXT" val="添加副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76_1*b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  <p:tag name="KSO_WM_UNIT_TEXT_FILL_FORE_SCHEMECOLOR_INDEX_BRIGHTNESS" val="0.15"/>
  <p:tag name="KSO_WM_UNIT_TEXT_FILL_FORE_SCHEMECOLOR_INDEX" val="13"/>
  <p:tag name="KSO_WM_UNIT_TEXT_FILL_TYPE" val="1"/>
  <p:tag name="KSO_WM_TEMPLATE_ASSEMBLE_XID" val="61974b81c75558f33bc3a755"/>
  <p:tag name="KSO_WM_TEMPLATE_ASSEMBLE_GROUPID" val="618ddf349d7b144ec989f16d"/>
</p:tagLst>
</file>

<file path=ppt/tags/tag30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leftRight"/>
</p:tagLst>
</file>

<file path=ppt/tags/tag32.xml><?xml version="1.0" encoding="utf-8"?>
<p:tagLst xmlns:p="http://schemas.openxmlformats.org/presentationml/2006/main">
  <p:tag name="KSO_WM_SLIDE_BACKGROUND_TYPE" val="leftRight"/>
</p:tagLst>
</file>

<file path=ppt/tags/tag33.xml><?xml version="1.0" encoding="utf-8"?>
<p:tagLst xmlns:p="http://schemas.openxmlformats.org/presentationml/2006/main">
  <p:tag name="KSO_WM_SLIDE_BACKGROUND_TYPE" val="leftRight"/>
</p:tagLst>
</file>

<file path=ppt/tags/tag34.xml><?xml version="1.0" encoding="utf-8"?>
<p:tagLst xmlns:p="http://schemas.openxmlformats.org/presentationml/2006/main">
  <p:tag name="KSO_WM_SLIDE_BACKGROUND_TYPE" val="leftRight"/>
</p:tagLst>
</file>

<file path=ppt/tags/tag35.xml><?xml version="1.0" encoding="utf-8"?>
<p:tagLst xmlns:p="http://schemas.openxmlformats.org/presentationml/2006/main">
  <p:tag name="KSO_WM_SLIDE_BACKGROUND_TYPE" val="leftRight"/>
</p:tagLst>
</file>

<file path=ppt/tags/tag36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007db961dfcd4242a4045471f991b0c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a83887a12814146b22bf3b8fd287c2c"/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SLIDE_BACKGROUND_TYPE" val="topBottom"/>
</p:tagLst>
</file>

<file path=ppt/tags/tag4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40.xml><?xml version="1.0" encoding="utf-8"?>
<p:tagLst xmlns:p="http://schemas.openxmlformats.org/presentationml/2006/main">
  <p:tag name="KSO_WM_SLIDE_BACKGROUND_TYPE" val="topBottom"/>
</p:tagLst>
</file>

<file path=ppt/tags/tag41.xml><?xml version="1.0" encoding="utf-8"?>
<p:tagLst xmlns:p="http://schemas.openxmlformats.org/presentationml/2006/main">
  <p:tag name="KSO_WM_SLIDE_BACKGROUND_TYPE" val="topBottom"/>
</p:tagLst>
</file>

<file path=ppt/tags/tag42.xml><?xml version="1.0" encoding="utf-8"?>
<p:tagLst xmlns:p="http://schemas.openxmlformats.org/presentationml/2006/main">
  <p:tag name="KSO_WM_SLIDE_BACKGROUND_TYPE" val="topBottom"/>
</p:tagLst>
</file>

<file path=ppt/tags/tag43.xml><?xml version="1.0" encoding="utf-8"?>
<p:tagLst xmlns:p="http://schemas.openxmlformats.org/presentationml/2006/main">
  <p:tag name="KSO_WM_SLIDE_BACKGROUND_TYPE" val="topBottom"/>
</p:tagLst>
</file>

<file path=ppt/tags/tag44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7368434fbe67438f89a9e78cc1ca58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2e1df574bc34b5fb51e432ce3c4373b"/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SLIDE_BACKGROUND_TYPE" val="bottomTop"/>
</p:tagLst>
</file>

<file path=ppt/tags/tag49.xml><?xml version="1.0" encoding="utf-8"?>
<p:tagLst xmlns:p="http://schemas.openxmlformats.org/presentationml/2006/main">
  <p:tag name="KSO_WM_SLIDE_BACKGROUND_TYPE" val="bottomTop"/>
</p:tagLst>
</file>

<file path=ppt/tags/tag5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8*i*1"/>
  <p:tag name="KSO_WM_BEAUTIFY_FLAG" val="#wm#"/>
  <p:tag name="KSO_WM_TAG_VERSION" val="1.0"/>
  <p:tag name="KSO_WM_CHIP_GROUPID" val="618ddf349d7b144ec989f16d"/>
  <p:tag name="KSO_WM_CHIP_XID" val="618e0a8a5268663be886272d"/>
  <p:tag name="KSO_WM_UNIT_DEC_AREA_ID" val="2850b00a92994cada9960f2f9453e23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77583e52184d24be6be1e6c99f150d"/>
</p:tagLst>
</file>

<file path=ppt/tags/tag50.xml><?xml version="1.0" encoding="utf-8"?>
<p:tagLst xmlns:p="http://schemas.openxmlformats.org/presentationml/2006/main">
  <p:tag name="KSO_WM_SLIDE_BACKGROUND_TYPE" val="bottomTop"/>
</p:tagLst>
</file>

<file path=ppt/tags/tag51.xml><?xml version="1.0" encoding="utf-8"?>
<p:tagLst xmlns:p="http://schemas.openxmlformats.org/presentationml/2006/main">
  <p:tag name="KSO_WM_SLIDE_BACKGROUND_TYPE" val="bottomTop"/>
</p:tagLst>
</file>

<file path=ppt/tags/tag5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97ed20fbe6d643bd96b892ea0f4fa9b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1041d7cd2774f92a0f27d1e081f1964"/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SLIDE_BACKGROUND_TYPE" val="navigation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DEFAULT_FONT" val="36;44;2"/>
  <p:tag name="KSO_WM_UNIT_BLOCK" val="0"/>
  <p:tag name="KSO_WM_UNIT_DEC_AREA_ID" val="ad58175166bc4f63b70744db7376c287"/>
  <p:tag name="KSO_WM_CHIP_GROUPID" val="617275e954cda7cf43af418d"/>
  <p:tag name="KSO_WM_CHIP_XID" val="617275e954cda7cf43af418b"/>
  <p:tag name="KSO_WM_CHIP_FILLAREA_FILL_RULE" val="{&quot;fill_align&quot;:&quot;cm&quot;,&quot;fill_mode&quot;:&quot;adaptive&quot;,&quot;sacle_strategy&quot;:&quot;smart&quot;}"/>
  <p:tag name="KSO_WM_ASSEMBLE_CHIP_INDEX" val="fc45748d90fe4c90af8e23d583b1e882"/>
  <p:tag name="KSO_WM_UNIT_TEXT_FILL_FORE_SCHEMECOLOR_INDEX_BRIGHTNESS" val="0"/>
  <p:tag name="KSO_WM_UNIT_TEXT_FILL_FORE_SCHEMECOLOR_INDEX" val="14"/>
  <p:tag name="KSO_WM_UNIT_TEXT_FILL_TYPE" val="1"/>
  <p:tag name="KSO_WM_TEMPLATE_ASSEMBLE_XID" val="61974b7dc75558f33bc3a6e7"/>
  <p:tag name="KSO_WM_TEMPLATE_ASSEMBLE_GROUPID" val="618ddf349d7b144ec989f16d"/>
</p:tagLst>
</file>

<file path=ppt/tags/tag60.xml><?xml version="1.0" encoding="utf-8"?>
<p:tagLst xmlns:p="http://schemas.openxmlformats.org/presentationml/2006/main">
  <p:tag name="KSO_WM_SLIDE_BACKGROUND_TYPE" val="navigation"/>
</p:tagLst>
</file>

<file path=ppt/tags/tag61.xml><?xml version="1.0" encoding="utf-8"?>
<p:tagLst xmlns:p="http://schemas.openxmlformats.org/presentationml/2006/main">
  <p:tag name="KSO_WM_SLIDE_BACKGROUND_TYPE" val="navigation"/>
</p:tagLst>
</file>

<file path=ppt/tags/tag6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5204f60c3e7a4f8aa855587def23fc8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ae68a695aaa4a4d847d2f465c3d4f69"/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SLIDE_BACKGROUND_TYPE" val="belt"/>
</p:tagLst>
</file>

<file path=ppt/tags/tag68.xml><?xml version="1.0" encoding="utf-8"?>
<p:tagLst xmlns:p="http://schemas.openxmlformats.org/presentationml/2006/main">
  <p:tag name="KSO_WM_SLIDE_BACKGROUND_TYPE" val="belt"/>
</p:tagLst>
</file>

<file path=ppt/tags/tag69.xml><?xml version="1.0" encoding="utf-8"?>
<p:tagLst xmlns:p="http://schemas.openxmlformats.org/presentationml/2006/main">
  <p:tag name="KSO_WM_TEMPLATE_CATEGORY" val="custom"/>
  <p:tag name="KSO_WM_TEMPLATE_INDEX" val="20220976"/>
</p:tagLst>
</file>

<file path=ppt/tags/tag7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70.xml><?xml version="1.0" encoding="utf-8"?>
<p:tagLst xmlns:p="http://schemas.openxmlformats.org/presentationml/2006/main">
  <p:tag name="KSO_WM_TEMPLATE_CATEGORY" val="custom"/>
  <p:tag name="KSO_WM_TEMPLATE_INDEX" val="20220976"/>
</p:tagLst>
</file>

<file path=ppt/tags/tag7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0976"/>
  <p:tag name="KSO_WM_CHIP_COLORING" val="3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7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DEFAULT_FONT" val="36;44;2"/>
  <p:tag name="KSO_WM_UNIT_BLOCK" val="0"/>
  <p:tag name="KSO_WM_UNIT_DEC_AREA_ID" val="ad58175166bc4f63b70744db7376c287"/>
  <p:tag name="KSO_WM_CHIP_GROUPID" val="617275e954cda7cf43af418d"/>
  <p:tag name="KSO_WM_CHIP_XID" val="617275e954cda7cf43af418b"/>
  <p:tag name="KSO_WM_CHIP_FILLAREA_FILL_RULE" val="{&quot;fill_align&quot;:&quot;cm&quot;,&quot;fill_mode&quot;:&quot;adaptive&quot;,&quot;sacle_strategy&quot;:&quot;smart&quot;}"/>
  <p:tag name="KSO_WM_ASSEMBLE_CHIP_INDEX" val="fc45748d90fe4c90af8e23d583b1e882"/>
  <p:tag name="KSO_WM_UNIT_TEXT_FILL_FORE_SCHEMECOLOR_INDEX_BRIGHTNESS" val="0"/>
  <p:tag name="KSO_WM_UNIT_TEXT_FILL_FORE_SCHEMECOLOR_INDEX" val="14"/>
  <p:tag name="KSO_WM_UNIT_TEXT_FILL_TYPE" val="1"/>
  <p:tag name="KSO_WM_UNIT_SMARTLAYOUT_COMPRESS_INFO" val="{&#10;    &quot;id&quot;: &quot;2021-11-19T15:00:17&quot;&#10;}&#10;"/>
  <p:tag name="KSO_WM_UNIT_LAST_MAX_FONTSIZE" val="880"/>
</p:tagLst>
</file>

<file path=ppt/tags/tag73.xml><?xml version="1.0" encoding="utf-8"?>
<p:tagLst xmlns:p="http://schemas.openxmlformats.org/presentationml/2006/main">
  <p:tag name="KSO_WM_UNIT_SUBTYPE" val="a"/>
  <p:tag name="KSO_WM_UNIT_PRESET_TEXT" val="单击此处添加文本具体内容，简明扼要地阐述你的观点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0976_7*f*1"/>
  <p:tag name="KSO_WM_TEMPLATE_CATEGORY" val="custom"/>
  <p:tag name="KSO_WM_TEMPLATE_INDEX" val="20220976"/>
  <p:tag name="KSO_WM_UNIT_LAYERLEVEL" val="1"/>
  <p:tag name="KSO_WM_TAG_VERSION" val="1.0"/>
  <p:tag name="KSO_WM_BEAUTIFY_FLAG" val=""/>
  <p:tag name="KSO_WM_UNIT_DEFAULT_FONT" val="16;22;2"/>
  <p:tag name="KSO_WM_UNIT_BLOCK" val="0"/>
  <p:tag name="KSO_WM_UNIT_DEC_AREA_ID" val="cbebdb3316df4acebb25aebf772e514d"/>
  <p:tag name="KSO_WM_CHIP_GROUPID" val="617275e954cda7cf43af418d"/>
  <p:tag name="KSO_WM_CHIP_XID" val="617275e954cda7cf43af418b"/>
  <p:tag name="KSO_WM_CHIP_FILLAREA_FILL_RULE" val="{&quot;fill_align&quot;:&quot;cm&quot;,&quot;fill_mode&quot;:&quot;adaptive&quot;,&quot;sacle_strategy&quot;:&quot;smart&quot;}"/>
  <p:tag name="KSO_WM_ASSEMBLE_CHIP_INDEX" val="fc45748d90fe4c90af8e23d583b1e882"/>
  <p:tag name="KSO_WM_UNIT_TEXT_FILL_FORE_SCHEMECOLOR_INDEX_BRIGHTNESS" val="0"/>
  <p:tag name="KSO_WM_UNIT_TEXT_FILL_FORE_SCHEMECOLOR_INDEX" val="14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h_i"/>
  <p:tag name="KSO_WM_UNIT_INDEX" val="1_1"/>
  <p:tag name="KSO_WM_UNIT_ID" val="custom20231183_1*h_i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.6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340"/>
  <p:tag name="KSO_WM_UNIT_FILL_GRADIENT_Direction" val="-2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20976"/>
  <p:tag name="KSO_WM_SLIDE_ID" val="custom20220976_7"/>
  <p:tag name="KSO_WM_TEMPLATE_SUBCATEGORY" val="21"/>
  <p:tag name="KSO_WM_TEMPLATE_MASTER_TYPE" val="1"/>
  <p:tag name="KSO_WM_TEMPLATE_COLOR_TYPE" val="1"/>
  <p:tag name="KSO_WM_SLIDE_ITEM_CNT" val="0"/>
  <p:tag name="KSO_WM_SLIDE_INDEX" val="7"/>
  <p:tag name="KSO_WM_TAG_VERSION" val="1.0"/>
  <p:tag name="KSO_WM_SLIDE_LAYOUT" val="a_e_f"/>
  <p:tag name="KSO_WM_SLIDE_LAYOUT_CNT" val="1_1_1"/>
  <p:tag name="KSO_WM_CHIP_INFOS" val="{&quot;type&quot;:0,&quot;layout_type&quot;:&quot;1_NF_C_3&quot;,&quot;layout_feature&quot;:1,&quot;aspect_ratio&quot;:&quot;16:9&quot;,&quot;same_font_size&quot;:false,&quot;diagram&quot;:{&quot;type&quot;:[],&quot;direction&quot;:0,&quot;isSupportDecBetweenItems&quot;:false},&quot;tags&quot;:{&quot;style&quot;:[&quot;全选&quot;,&quot;商务&quot;,&quot;简约&quot;,&quot;文艺清新&quot;,&quot;中国风&quot;,&quot;卡通&quot;,&quot;欧美风&quot;,&quot;黑板风&quot;,&quot;渐变风&quot;,&quot;党政风&quot;]},&quot;slide_type&quot;:[&quot;sectionTitle&quot;],&quot;useType&quot;:[&quot;ppt&quot;]}"/>
  <p:tag name="KSO_WM_CHIP_XID" val="61309648c37455bdf62aa28e"/>
  <p:tag name="KSO_WM_CHIP_FILLPROP" val="[[{&quot;text_align&quot;:&quot;cm&quot;,&quot;text_direction&quot;:&quot;horizontal&quot;,&quot;support_big_font&quot;:false,&quot;picture_toward&quot;:0,&quot;picture_dockside&quot;:[],&quot;fill_id&quot;:&quot;96eefa8a9f884552bce8fe8b1f51256e&quot;,&quot;fill_align&quot;:&quot;cm&quot;,&quot;chip_types&quot;:[&quot;header&quot;,&quot;wordpuzzle&quot;]}]]"/>
  <p:tag name="KSO_WM_CHIP_DECFILLPROP" val="[]"/>
  <p:tag name="KSO_WM_CHIP_GROUPID" val="61309648c37455bdf62aa28d"/>
  <p:tag name="KSO_WM_SLIDE_LAYOUT_INFO" val="{&quot;id&quot;:&quot;2021-11-19T15:00:17&quot;,&quot;margin&quot;:{&quot;bottom&quot;:6.426745414733887,&quot;left&quot;:5.52097225189209,&quot;right&quot;:5.52097225189209,&quot;top&quot;:6.428473472595215},&quot;type&quot;:0}"/>
  <p:tag name="KSO_WM_SLIDE_BK_DARK_LIGHT" val="2"/>
  <p:tag name="KSO_WM_SLIDE_BACKGROUND_TYPE" val="general"/>
  <p:tag name="KSO_WM_SLIDE_SUPPORT_FEATURE_TYPE" val="0"/>
  <p:tag name="KSO_WM_SLIDE_TYPE" val="sectionTitle"/>
  <p:tag name="KSO_WM_CHIP_COLORING" val="3"/>
  <p:tag name="KSO_WM_SLIDE_SUBTYPE" val="pureTxt"/>
  <p:tag name="KSO_WM_TEMPLATE_ASSEMBLE_XID" val="61974b7dc75558f33bc3a6e7"/>
  <p:tag name="KSO_WM_TEMPLATE_ASSEMBLE_GROUPID" val="618ddf349d7b144ec989f16d"/>
</p:tagLst>
</file>

<file path=ppt/tags/tag76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183_1*h_a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PRESET_TEXT" val="添加标题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PRESET_TEXT" val="单击此处添加标题"/>
  <p:tag name="KSO_WM_TEMPLATE_INDEX" val="20231183"/>
  <p:tag name="KSO_WM_UNIT_ID" val="custom20231183_1*a*1"/>
</p:tagLst>
</file>

<file path=ppt/tags/tag7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183_1*h_f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TEXT_FILL_FORE_SCHEMECOLOR_INDEX_BRIGHTNESS" val="0.35"/>
  <p:tag name="KSO_WM_UNIT_TEXT_FILL_FORE_SCHEMECOLOR_INDEX" val="13"/>
  <p:tag name="KSO_WM_UNIT_TEXT_FILL_TYPE" val="1"/>
  <p:tag name="KSO_WM_UNIT_PRESET_TEXT" val="单击此处添加文本具体内容，简明扼要地阐述您的观点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80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31.4*198.6"/>
  <p:tag name="KSO_WM_SLIDE_POSITION" val="580.2*200.4"/>
  <p:tag name="KSO_WM_SLIDE_LAYOUT" val="a_α_h"/>
  <p:tag name="KSO_WM_SLIDE_LAYOUT_CNT" val="1_1_1"/>
  <p:tag name="KSO_WM_SPECIAL_SOURCE" val="bdnull"/>
  <p:tag name="KSO_WM_TEMPLATE_INDEX" val="20231183"/>
  <p:tag name="KSO_WM_TEMPLATE_SUBCATEGORY" val="0"/>
  <p:tag name="KSO_WM_SLIDE_INDEX" val="1"/>
  <p:tag name="KSO_WM_TAG_VERSION" val="3.0"/>
  <p:tag name="KSO_WM_SLIDE_ID" val="custom20231183_1"/>
  <p:tag name="KSO_WM_SLIDE_ITEM_CNT" val="1"/>
  <p:tag name="KSO_WM_SLIDE_BACKGROUND_TYPE" val="general"/>
</p:tagLst>
</file>

<file path=ppt/tags/tag8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183_1*h_a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PRESET_TEXT" val="添加标题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PRESET_TEXT" val="单击此处添加标题"/>
  <p:tag name="KSO_WM_TEMPLATE_INDEX" val="20231183"/>
  <p:tag name="KSO_WM_UNIT_ID" val="custom20231183_1*a*1"/>
</p:tagLst>
</file>

<file path=ppt/tags/tag84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31.4*198.6"/>
  <p:tag name="KSO_WM_SLIDE_POSITION" val="580.2*200.4"/>
  <p:tag name="KSO_WM_SLIDE_LAYOUT" val="a_α_h"/>
  <p:tag name="KSO_WM_SLIDE_LAYOUT_CNT" val="1_1_1"/>
  <p:tag name="KSO_WM_SPECIAL_SOURCE" val="bdnull"/>
  <p:tag name="KSO_WM_TEMPLATE_INDEX" val="20231183"/>
  <p:tag name="KSO_WM_TEMPLATE_SUBCATEGORY" val="0"/>
  <p:tag name="KSO_WM_SLIDE_INDEX" val="1"/>
  <p:tag name="KSO_WM_TAG_VERSION" val="3.0"/>
  <p:tag name="KSO_WM_SLIDE_ID" val="custom20231183_1"/>
  <p:tag name="KSO_WM_SLIDE_ITEM_CNT" val="1"/>
  <p:tag name="KSO_WM_SLIDE_BACKGROUND_TYPE" val="general"/>
</p:tagLst>
</file>

<file path=ppt/tags/tag85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183_1*h_a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PRESET_TEXT" val="添加标题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PRESET_TEXT" val="单击此处添加标题"/>
  <p:tag name="KSO_WM_TEMPLATE_INDEX" val="20231183"/>
  <p:tag name="KSO_WM_UNIT_ID" val="custom20231183_1*a*1"/>
</p:tagLst>
</file>

<file path=ppt/tags/tag8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31.4*198.6"/>
  <p:tag name="KSO_WM_SLIDE_POSITION" val="580.2*200.4"/>
  <p:tag name="KSO_WM_SLIDE_LAYOUT" val="a_α_h"/>
  <p:tag name="KSO_WM_SLIDE_LAYOUT_CNT" val="1_1_1"/>
  <p:tag name="KSO_WM_SPECIAL_SOURCE" val="bdnull"/>
  <p:tag name="KSO_WM_TEMPLATE_INDEX" val="20231183"/>
  <p:tag name="KSO_WM_TEMPLATE_SUBCATEGORY" val="0"/>
  <p:tag name="KSO_WM_SLIDE_INDEX" val="1"/>
  <p:tag name="KSO_WM_TAG_VERSION" val="3.0"/>
  <p:tag name="KSO_WM_SLIDE_ID" val="custom20231183_1"/>
  <p:tag name="KSO_WM_SLIDE_ITEM_CNT" val="1"/>
  <p:tag name="KSO_WM_SLIDE_BACKGROUND_TYPE" val="general"/>
</p:tagLst>
</file>

<file path=ppt/tags/tag89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9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4*i*1"/>
  <p:tag name="KSO_WM_BEAUTIFY_FLAG" val="#wm#"/>
  <p:tag name="KSO_WM_TAG_VERSION" val="1.0"/>
  <p:tag name="KSO_WM_CHIP_GROUPID" val="618ddf349d7b144ec989f16d"/>
  <p:tag name="KSO_WM_CHIP_XID" val="618e0a8a5268663be886272b"/>
  <p:tag name="KSO_WM_UNIT_DEC_AREA_ID" val="b416cad6b7b8407e99777828daa408b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7836373fa634112980723e294d2d5ad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183_1*h_a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PRESET_TEXT" val="添加标题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PRESET_TEXT" val="单击此处添加标题"/>
  <p:tag name="KSO_WM_TEMPLATE_INDEX" val="20231183"/>
  <p:tag name="KSO_WM_UNIT_ID" val="custom20231183_1*a*1"/>
</p:tagLst>
</file>

<file path=ppt/tags/tag92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31.4*198.6"/>
  <p:tag name="KSO_WM_SLIDE_POSITION" val="580.2*200.4"/>
  <p:tag name="KSO_WM_SLIDE_LAYOUT" val="a_α_h"/>
  <p:tag name="KSO_WM_SLIDE_LAYOUT_CNT" val="1_1_1"/>
  <p:tag name="KSO_WM_SPECIAL_SOURCE" val="bdnull"/>
  <p:tag name="KSO_WM_TEMPLATE_INDEX" val="20231183"/>
  <p:tag name="KSO_WM_TEMPLATE_SUBCATEGORY" val="0"/>
  <p:tag name="KSO_WM_SLIDE_INDEX" val="1"/>
  <p:tag name="KSO_WM_TAG_VERSION" val="3.0"/>
  <p:tag name="KSO_WM_SLIDE_ID" val="custom20231183_1"/>
  <p:tag name="KSO_WM_SLIDE_ITEM_CNT" val="1"/>
  <p:tag name="KSO_WM_SLIDE_BACKGROUND_TYPE" val="general"/>
</p:tagLst>
</file>

<file path=ppt/tags/tag93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183_1*h_a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PRESET_TEXT" val="添加标题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PRESET_TEXT" val="单击此处添加标题"/>
  <p:tag name="KSO_WM_TEMPLATE_INDEX" val="20231183"/>
  <p:tag name="KSO_WM_UNIT_ID" val="custom20231183_1*a*1"/>
</p:tagLst>
</file>

<file path=ppt/tags/tag96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331.4*198.6"/>
  <p:tag name="KSO_WM_SLIDE_POSITION" val="580.2*200.4"/>
  <p:tag name="KSO_WM_SLIDE_LAYOUT" val="a_α_h"/>
  <p:tag name="KSO_WM_SLIDE_LAYOUT_CNT" val="1_1_1"/>
  <p:tag name="KSO_WM_SPECIAL_SOURCE" val="bdnull"/>
  <p:tag name="KSO_WM_TEMPLATE_INDEX" val="20231183"/>
  <p:tag name="KSO_WM_TEMPLATE_SUBCATEGORY" val="0"/>
  <p:tag name="KSO_WM_SLIDE_INDEX" val="1"/>
  <p:tag name="KSO_WM_TAG_VERSION" val="3.0"/>
  <p:tag name="KSO_WM_SLIDE_ID" val="custom20231183_1"/>
  <p:tag name="KSO_WM_SLIDE_ITEM_CNT" val="1"/>
  <p:tag name="KSO_WM_SLIDE_BACKGROUND_TYPE" val="general"/>
</p:tagLst>
</file>

<file path=ppt/tags/tag97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183_1*h_a*1_1"/>
  <p:tag name="KSO_WM_TEMPLATE_CATEGORY" val="custom"/>
  <p:tag name="KSO_WM_TEMPLATE_INDEX" val="20231183"/>
  <p:tag name="KSO_WM_UNIT_LAYERLEVEL" val="1_1"/>
  <p:tag name="KSO_WM_TAG_VERSION" val="3.0"/>
  <p:tag name="KSO_WM_BEAUTIFY_FLAG" val=""/>
  <p:tag name="KSO_WM_UNIT_PRESET_TEXT" val="添加标题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PRESET_TEXT" val="单击此处添加标题"/>
  <p:tag name="KSO_WM_TEMPLATE_INDEX" val="20231183"/>
  <p:tag name="KSO_WM_UNIT_ID" val="custom20231183_1*a*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CEEF3"/>
      </a:dk2>
      <a:lt2>
        <a:srgbClr val="FFFFFF"/>
      </a:lt2>
      <a:accent1>
        <a:srgbClr val="4674EB"/>
      </a:accent1>
      <a:accent2>
        <a:srgbClr val="8E66DB"/>
      </a:accent2>
      <a:accent3>
        <a:srgbClr val="B956C3"/>
      </a:accent3>
      <a:accent4>
        <a:srgbClr val="D647A6"/>
      </a:accent4>
      <a:accent5>
        <a:srgbClr val="E54086"/>
      </a:accent5>
      <a:accent6>
        <a:srgbClr val="EA456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演示</Application>
  <PresentationFormat>宽屏</PresentationFormat>
  <Paragraphs>76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宋体</vt:lpstr>
      <vt:lpstr>Wingdings</vt:lpstr>
      <vt:lpstr>汉仪粗简黑简</vt:lpstr>
      <vt:lpstr>黑体</vt:lpstr>
      <vt:lpstr>汉仪粗黑 简</vt:lpstr>
      <vt:lpstr>微软雅黑</vt:lpstr>
      <vt:lpstr>Times New Roman</vt:lpstr>
      <vt:lpstr>Gulim</vt:lpstr>
      <vt:lpstr>Wingdings</vt:lpstr>
      <vt:lpstr>Arial Unicode MS</vt:lpstr>
      <vt:lpstr>Calibri</vt:lpstr>
      <vt:lpstr>WPS</vt:lpstr>
      <vt:lpstr>1_Office 主题​​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第二部分 课堂实战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评分规则：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叶家发</cp:lastModifiedBy>
  <cp:revision>144</cp:revision>
  <dcterms:created xsi:type="dcterms:W3CDTF">2023-08-09T12:44:00Z</dcterms:created>
  <dcterms:modified xsi:type="dcterms:W3CDTF">2025-02-20T12:20:27Z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