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4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5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7.xml" ContentType="application/vnd.openxmlformats-officedocument.presentationml.notesSlide+xml"/>
  <Override PartName="/ppt/tags/tag3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1.xml" ContentType="application/vnd.openxmlformats-officedocument.presentationml.tags+xml"/>
  <Override PartName="/ppt/notesSlides/notesSlide14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27"/>
  </p:notesMasterIdLst>
  <p:handoutMasterIdLst>
    <p:handoutMasterId r:id="rId28"/>
  </p:handoutMasterIdLst>
  <p:sldIdLst>
    <p:sldId id="256" r:id="rId4"/>
    <p:sldId id="274" r:id="rId5"/>
    <p:sldId id="265" r:id="rId6"/>
    <p:sldId id="271" r:id="rId7"/>
    <p:sldId id="339" r:id="rId8"/>
    <p:sldId id="329" r:id="rId9"/>
    <p:sldId id="338" r:id="rId10"/>
    <p:sldId id="278" r:id="rId11"/>
    <p:sldId id="330" r:id="rId12"/>
    <p:sldId id="275" r:id="rId13"/>
    <p:sldId id="340" r:id="rId14"/>
    <p:sldId id="287" r:id="rId15"/>
    <p:sldId id="332" r:id="rId16"/>
    <p:sldId id="341" r:id="rId17"/>
    <p:sldId id="342" r:id="rId18"/>
    <p:sldId id="334" r:id="rId19"/>
    <p:sldId id="343" r:id="rId20"/>
    <p:sldId id="335" r:id="rId21"/>
    <p:sldId id="344" r:id="rId22"/>
    <p:sldId id="337" r:id="rId23"/>
    <p:sldId id="315" r:id="rId24"/>
    <p:sldId id="314" r:id="rId25"/>
    <p:sldId id="31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  <p:cmAuthor id="2" name="Yaya Tresor Cisse" initials="YTC" lastIdx="1" clrIdx="1">
    <p:extLst>
      <p:ext uri="{19B8F6BF-5375-455C-9EA6-DF929625EA0E}">
        <p15:presenceInfo xmlns:p15="http://schemas.microsoft.com/office/powerpoint/2012/main" userId="52a340e9224879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91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10" y="108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48E7E3E-FCF6-4C1D-8E30-2AD5F7CFA8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23D56B-5C90-4AB8-BBDB-8E59F13782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D98C4-AEFB-441E-9372-5E16CBD6530E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1292E1-77A9-4725-9A1B-7E46C77935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3172CA-9B7F-4A84-B6EC-AD6E6C93D7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2B95A-A5D8-4898-A8FC-5572FF98C3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5422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74918-C023-4816-8360-9EB5B90EEEAD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E70CB-D334-4728-8567-C1947A96CA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4288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1abfbaf28_3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1abfbaf28_3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848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527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76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26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40422e07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40422e07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8c66ba33b_0_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8c66ba33b_0_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244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40422e07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40422e07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8c66ba33b_0_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8c66ba33b_0_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8d3b44f0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8d3b44f0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059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28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8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020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78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5BBC227-AF4F-4A86-8578-E4ED64CD1957}"/>
              </a:ext>
            </a:extLst>
          </p:cNvPr>
          <p:cNvGrpSpPr/>
          <p:nvPr userDrawn="1"/>
        </p:nvGrpSpPr>
        <p:grpSpPr>
          <a:xfrm>
            <a:off x="8908663" y="1442569"/>
            <a:ext cx="2607090" cy="4865936"/>
            <a:chOff x="3501573" y="3178068"/>
            <a:chExt cx="1340594" cy="273784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5736" y="2152874"/>
            <a:ext cx="2168682" cy="35012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726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547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512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61B3885-1448-4392-B14C-921FDF071E80}"/>
              </a:ext>
            </a:extLst>
          </p:cNvPr>
          <p:cNvSpPr/>
          <p:nvPr userDrawn="1"/>
        </p:nvSpPr>
        <p:spPr>
          <a:xfrm>
            <a:off x="651165" y="618259"/>
            <a:ext cx="10889672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3272A90-4CB3-400C-BC02-EE05C73C62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2"/>
            <a:ext cx="7190531" cy="6857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646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1999" y="1531249"/>
            <a:ext cx="32004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E4681DE-5BAF-4822-8702-F6863C3B7855}"/>
              </a:ext>
            </a:extLst>
          </p:cNvPr>
          <p:cNvSpPr/>
          <p:nvPr userDrawn="1"/>
        </p:nvSpPr>
        <p:spPr>
          <a:xfrm>
            <a:off x="4694736" y="1531249"/>
            <a:ext cx="32004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57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4825" y="1332216"/>
            <a:ext cx="11182350" cy="35731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175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A11B76-8FBD-467F-B413-155D88DEC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490325-631F-44F4-974A-4CAEB2ABC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1CD01D-0C23-45AA-A057-799A67A9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898B-B194-43CF-A742-59881712B2C5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4D4679-0A6A-4B51-BF7A-85704CE0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F11049-68B4-45E9-BBCF-30F1AA70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36F4-C73B-42AE-A4D6-481BCE906A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15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3517800" y="501997"/>
            <a:ext cx="51564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3279400" y="3085633"/>
            <a:ext cx="56332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7615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Title + Design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636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856067" y="28464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2554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Title + Design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55797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ctrTitle" idx="2"/>
          </p:nvPr>
        </p:nvSpPr>
        <p:spPr>
          <a:xfrm>
            <a:off x="7488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1163267" y="4120633"/>
            <a:ext cx="27360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 idx="3"/>
          </p:nvPr>
        </p:nvSpPr>
        <p:spPr>
          <a:xfrm>
            <a:off x="43136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4"/>
          </p:nvPr>
        </p:nvSpPr>
        <p:spPr>
          <a:xfrm>
            <a:off x="4617200" y="2715667"/>
            <a:ext cx="295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ctrTitle" idx="5"/>
          </p:nvPr>
        </p:nvSpPr>
        <p:spPr>
          <a:xfrm>
            <a:off x="78784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6"/>
          </p:nvPr>
        </p:nvSpPr>
        <p:spPr>
          <a:xfrm>
            <a:off x="8182000" y="4120633"/>
            <a:ext cx="295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12631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2" hasCustomPrompt="1"/>
          </p:nvPr>
        </p:nvSpPr>
        <p:spPr>
          <a:xfrm>
            <a:off x="1448868" y="1966833"/>
            <a:ext cx="2393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 flipH="1">
            <a:off x="4642236" y="2221939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3" hasCustomPrompt="1"/>
          </p:nvPr>
        </p:nvSpPr>
        <p:spPr>
          <a:xfrm>
            <a:off x="3064601" y="3300467"/>
            <a:ext cx="2351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4"/>
          </p:nvPr>
        </p:nvSpPr>
        <p:spPr>
          <a:xfrm flipH="1">
            <a:off x="6090735" y="3584567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 idx="5" hasCustomPrompt="1"/>
          </p:nvPr>
        </p:nvSpPr>
        <p:spPr>
          <a:xfrm>
            <a:off x="4470901" y="4684833"/>
            <a:ext cx="2393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6"/>
          </p:nvPr>
        </p:nvSpPr>
        <p:spPr>
          <a:xfrm flipH="1">
            <a:off x="7561987" y="4946588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08157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A8B2CB-ECBC-45C7-B5F2-8FAF569891F2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2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5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05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65" r:id="rId11"/>
    <p:sldLayoutId id="2147483669" r:id="rId12"/>
    <p:sldLayoutId id="2147483677" r:id="rId13"/>
    <p:sldLayoutId id="2147483679" r:id="rId14"/>
    <p:sldLayoutId id="2147483680" r:id="rId15"/>
    <p:sldLayoutId id="2147483682" r:id="rId16"/>
    <p:sldLayoutId id="2147483683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9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21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4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10" Type="http://schemas.openxmlformats.org/officeDocument/2006/relationships/image" Target="../media/image25.jpg"/><Relationship Id="rId4" Type="http://schemas.openxmlformats.org/officeDocument/2006/relationships/tags" Target="../tags/tag52.xml"/><Relationship Id="rId9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21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9A88384-7B9A-49BB-AD78-802534EAEBF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95012" y="2792234"/>
            <a:ext cx="11401973" cy="22396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CONCEPTION ET REALISATION D’UNE PLATEFORME DE GESTION </a:t>
            </a:r>
            <a:r>
              <a:rPr lang="fr-FR" sz="4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 GRAND MARCHE DE TREICHVILLE</a:t>
            </a:r>
            <a:endParaRPr lang="fr-FR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BEE255F-BCF8-4403-A99F-2A5A00F0D18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55" y="171294"/>
            <a:ext cx="2358832" cy="101803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70A8FD-026A-4FF9-A91A-AD97B3B62E4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889829" y="1314342"/>
            <a:ext cx="4490699" cy="1477892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Soutenance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 PFE</a:t>
            </a:r>
            <a:endParaRPr lang="fr-FR" sz="2400" b="1" dirty="0">
              <a:solidFill>
                <a:schemeClr val="bg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r>
              <a:rPr lang="fr-FR" sz="2000" b="1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Année Académique : </a:t>
            </a:r>
            <a:r>
              <a:rPr lang="fr-FR" sz="2000" b="1" dirty="0" smtClean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2020-2021  </a:t>
            </a:r>
          </a:p>
          <a:p>
            <a:pPr algn="just"/>
            <a:r>
              <a:rPr lang="fr-FR" sz="2000" b="1" dirty="0" smtClean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Filière </a:t>
            </a:r>
            <a:r>
              <a:rPr lang="fr-FR" sz="2000" b="1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: </a:t>
            </a:r>
            <a:r>
              <a:rPr lang="fr-FR" sz="2000" b="1" dirty="0" smtClean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SIGL </a:t>
            </a:r>
          </a:p>
          <a:p>
            <a:pPr algn="just"/>
            <a:r>
              <a:rPr lang="fr-FR" sz="2000" b="1" dirty="0" smtClean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Niveau : MASTER </a:t>
            </a:r>
            <a:endParaRPr lang="fr-FR" sz="2000" b="1" dirty="0">
              <a:solidFill>
                <a:schemeClr val="bg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endParaRPr lang="fr-FR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39A511-6C58-4C29-8B6E-F58F2ADD9A8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46240" y="4854633"/>
            <a:ext cx="3643589" cy="18320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Superviseur académique :</a:t>
            </a:r>
          </a:p>
          <a:p>
            <a:r>
              <a:rPr lang="fr-FR" sz="1400" b="1" dirty="0">
                <a:solidFill>
                  <a:schemeClr val="tx1"/>
                </a:solidFill>
              </a:rPr>
              <a:t>Prof. SORO P. </a:t>
            </a:r>
            <a:r>
              <a:rPr lang="fr-FR" sz="1400" b="1" dirty="0" err="1">
                <a:solidFill>
                  <a:schemeClr val="tx1"/>
                </a:solidFill>
              </a:rPr>
              <a:t>Adama</a:t>
            </a:r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>
                <a:solidFill>
                  <a:schemeClr val="tx1"/>
                </a:solidFill>
              </a:rPr>
              <a:t>Maitre de Conférences à l’Université Félix Houphouët </a:t>
            </a:r>
            <a:r>
              <a:rPr lang="fr-FR" sz="1400" dirty="0" err="1" smtClean="0">
                <a:solidFill>
                  <a:schemeClr val="tx1"/>
                </a:solidFill>
              </a:rPr>
              <a:t>Boigny</a:t>
            </a:r>
            <a:endParaRPr lang="fr-FR" sz="1400" dirty="0" smtClean="0">
              <a:solidFill>
                <a:schemeClr val="tx1"/>
              </a:solidFill>
            </a:endParaRPr>
          </a:p>
          <a:p>
            <a:endParaRPr lang="fr-FR" sz="1400" dirty="0">
              <a:solidFill>
                <a:schemeClr val="tx1"/>
              </a:solidFill>
            </a:endParaRPr>
          </a:p>
          <a:p>
            <a:r>
              <a:rPr lang="fr-FR" sz="1600" dirty="0" smtClean="0">
                <a:solidFill>
                  <a:schemeClr val="tx1"/>
                </a:solidFill>
              </a:rPr>
              <a:t>Co-encadrant </a:t>
            </a:r>
            <a:r>
              <a:rPr lang="fr-FR" sz="1600" dirty="0">
                <a:solidFill>
                  <a:schemeClr val="tx1"/>
                </a:solidFill>
              </a:rPr>
              <a:t>académiques :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Dr. KAMAGATE </a:t>
            </a:r>
            <a:r>
              <a:rPr lang="fr-FR" sz="1600" b="1" dirty="0" err="1">
                <a:solidFill>
                  <a:schemeClr val="tx1"/>
                </a:solidFill>
              </a:rPr>
              <a:t>Hamijja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b="1" dirty="0" err="1">
                <a:solidFill>
                  <a:schemeClr val="tx1"/>
                </a:solidFill>
              </a:rPr>
              <a:t>Beman</a:t>
            </a:r>
            <a:endParaRPr lang="fr-FR" sz="1600" dirty="0">
              <a:solidFill>
                <a:schemeClr val="tx1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Enseignant chercheur à ESATIC.</a:t>
            </a:r>
          </a:p>
          <a:p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92A6CE-B359-48CF-A7DA-289D4D24BA9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590975" y="4934857"/>
            <a:ext cx="4206012" cy="1751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tx1"/>
                </a:solidFill>
              </a:rPr>
              <a:t>Maître de Stage :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M. IRITIE Maxence</a:t>
            </a:r>
            <a:endParaRPr lang="fr-FR" sz="1600" dirty="0">
              <a:solidFill>
                <a:schemeClr val="tx1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Chef du département informatique de Chronostec24</a:t>
            </a:r>
          </a:p>
          <a:p>
            <a:pPr algn="just"/>
            <a:endParaRPr lang="fr-CA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015EA2-2355-4091-8918-A2AC166D255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154989" y="5184053"/>
            <a:ext cx="2957011" cy="1424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Présenté par :</a:t>
            </a:r>
          </a:p>
          <a:p>
            <a:pPr algn="just"/>
            <a:r>
              <a:rPr lang="fr-CA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CISSE Yaya</a:t>
            </a:r>
          </a:p>
          <a:p>
            <a:pPr algn="just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Étudiant à l’ESATIC </a:t>
            </a:r>
          </a:p>
          <a:p>
            <a:pPr algn="just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consultant, développeur full stack 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lang="fr-FR" sz="1400" dirty="0">
                <a:solidFill>
                  <a:schemeClr val="tx1"/>
                </a:solidFill>
              </a:rPr>
              <a:t>Chronostec24</a:t>
            </a:r>
            <a:endParaRPr lang="fr-F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3CF058F-301D-43E2-AF2F-A113A366FD2C}"/>
              </a:ext>
            </a:extLst>
          </p:cNvPr>
          <p:cNvCxnSpPr/>
          <p:nvPr/>
        </p:nvCxnSpPr>
        <p:spPr>
          <a:xfrm>
            <a:off x="3889829" y="4934857"/>
            <a:ext cx="0" cy="19231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EBFDD8C-F6F3-4140-8EB3-E1D434D8AE0D}"/>
              </a:ext>
            </a:extLst>
          </p:cNvPr>
          <p:cNvCxnSpPr/>
          <p:nvPr/>
        </p:nvCxnSpPr>
        <p:spPr>
          <a:xfrm>
            <a:off x="7293429" y="4934857"/>
            <a:ext cx="0" cy="19231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/>
          <p:cNvGrpSpPr/>
          <p:nvPr/>
        </p:nvGrpSpPr>
        <p:grpSpPr>
          <a:xfrm>
            <a:off x="9756730" y="171294"/>
            <a:ext cx="2040256" cy="1000125"/>
            <a:chOff x="4951180" y="3050706"/>
            <a:chExt cx="2040256" cy="1000125"/>
          </a:xfrm>
        </p:grpSpPr>
        <p:sp>
          <p:nvSpPr>
            <p:cNvPr id="11" name="Zone de texte 12"/>
            <p:cNvSpPr txBox="1"/>
            <p:nvPr/>
          </p:nvSpPr>
          <p:spPr>
            <a:xfrm>
              <a:off x="4951181" y="3050706"/>
              <a:ext cx="2040255" cy="10001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fr-FR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15" name="Image 14" descr="C:\Users\PC\Desktop\Memoire Cissé\Logo.PNG"/>
            <p:cNvPicPr/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1180" y="3287143"/>
              <a:ext cx="2040255" cy="5272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6505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  <p:bldP spid="18" grpId="0"/>
      <p:bldP spid="20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>
            <a:extLst>
              <a:ext uri="{FF2B5EF4-FFF2-40B4-BE49-F238E27FC236}">
                <a16:creationId xmlns:a16="http://schemas.microsoft.com/office/drawing/2014/main" id="{0C722DC1-43E3-44AB-AF4F-557A18B260B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23529" y="1799770"/>
            <a:ext cx="2434584" cy="357051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BAFAE329-BE81-4F47-8069-69F907526E90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48935" y="182758"/>
            <a:ext cx="9284928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Présentation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 cahier des charges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B4DD67-6853-4D60-84A0-BB3AC184EDD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20571" y="1973941"/>
            <a:ext cx="9071429" cy="3851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fr-FR" sz="32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Objectifs :</a:t>
            </a:r>
          </a:p>
          <a:p>
            <a:pPr algn="just"/>
            <a:endParaRPr lang="fr-FR" sz="32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La gestion optimale </a:t>
            </a:r>
          </a:p>
          <a:p>
            <a:pPr algn="just"/>
            <a:r>
              <a:rPr lang="fr-FR" sz="32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fr-FR" sz="3200" b="0" i="0" u="none" strike="noStrik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fr-FR" sz="3200" b="0" i="0" u="none" strike="noStrik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’accès </a:t>
            </a:r>
            <a:r>
              <a:rPr lang="fr-FR" sz="3200" b="0" i="0" u="none" strike="noStrik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facile aux données</a:t>
            </a:r>
          </a:p>
          <a:p>
            <a:pPr algn="just"/>
            <a:r>
              <a:rPr lang="fr-FR" sz="320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fr-FR" sz="3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sz="320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sécurisation des</a:t>
            </a:r>
            <a:r>
              <a:rPr lang="fr-F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</a:p>
          <a:p>
            <a:pPr algn="just"/>
            <a:r>
              <a:rPr lang="fr-F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facilité les paiements  </a:t>
            </a:r>
            <a:endParaRPr lang="fr-FR" sz="3600" b="0" i="0" u="none" strike="noStrike" baseline="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675DBC-5A25-496B-B770-387BF1C504E8}"/>
              </a:ext>
            </a:extLst>
          </p:cNvPr>
          <p:cNvSpPr/>
          <p:nvPr/>
        </p:nvSpPr>
        <p:spPr>
          <a:xfrm>
            <a:off x="11262184" y="6284686"/>
            <a:ext cx="741130" cy="3773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9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4EB0B9BD-DE9E-4076-B306-615A048FBE8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214541" y="721856"/>
            <a:ext cx="7767686" cy="759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fr-CA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opérationnelle du système: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20AB81-B9B9-4082-B68F-2758C2B60B15}"/>
              </a:ext>
            </a:extLst>
          </p:cNvPr>
          <p:cNvSpPr/>
          <p:nvPr/>
        </p:nvSpPr>
        <p:spPr>
          <a:xfrm>
            <a:off x="11262184" y="6284686"/>
            <a:ext cx="741130" cy="3773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smtClean="0">
                <a:solidFill>
                  <a:schemeClr val="bg1"/>
                </a:solidFill>
              </a:rPr>
              <a:t>10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3" name="Text Placeholder 1">
            <a:extLst>
              <a:ext uri="{FF2B5EF4-FFF2-40B4-BE49-F238E27FC236}">
                <a16:creationId xmlns:a16="http://schemas.microsoft.com/office/drawing/2014/main" id="{2E8EF8E6-4D02-41CC-A64C-4B1A90C3C8AB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224900" y="164685"/>
            <a:ext cx="9071429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Présentation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 cahier des charges</a:t>
            </a:r>
          </a:p>
        </p:txBody>
      </p:sp>
      <p:sp>
        <p:nvSpPr>
          <p:cNvPr id="7" name="Nuage 6"/>
          <p:cNvSpPr/>
          <p:nvPr/>
        </p:nvSpPr>
        <p:spPr>
          <a:xfrm>
            <a:off x="358219" y="1481692"/>
            <a:ext cx="11550827" cy="5002939"/>
          </a:xfrm>
          <a:prstGeom prst="cloud">
            <a:avLst/>
          </a:prstGeom>
          <a:solidFill>
            <a:srgbClr val="F3F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6" name="Imag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590" y="1574173"/>
            <a:ext cx="1132285" cy="1097974"/>
          </a:xfrm>
          <a:prstGeom prst="rect">
            <a:avLst/>
          </a:prstGeom>
        </p:spPr>
      </p:pic>
      <p:pic>
        <p:nvPicPr>
          <p:cNvPr id="107" name="Image 10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937" y="3020086"/>
            <a:ext cx="1079892" cy="1234162"/>
          </a:xfrm>
          <a:prstGeom prst="rect">
            <a:avLst/>
          </a:prstGeom>
        </p:spPr>
      </p:pic>
      <p:pic>
        <p:nvPicPr>
          <p:cNvPr id="108" name="Image 10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190" y="2913166"/>
            <a:ext cx="1533739" cy="1448002"/>
          </a:xfrm>
          <a:prstGeom prst="rect">
            <a:avLst/>
          </a:prstGeom>
        </p:spPr>
      </p:pic>
      <p:pic>
        <p:nvPicPr>
          <p:cNvPr id="109" name="Image 10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75" y="1506079"/>
            <a:ext cx="1079892" cy="1234162"/>
          </a:xfrm>
          <a:prstGeom prst="rect">
            <a:avLst/>
          </a:prstGeom>
        </p:spPr>
      </p:pic>
      <p:pic>
        <p:nvPicPr>
          <p:cNvPr id="110" name="Image 10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01" y="4804089"/>
            <a:ext cx="1079892" cy="1234162"/>
          </a:xfrm>
          <a:prstGeom prst="rect">
            <a:avLst/>
          </a:prstGeom>
        </p:spPr>
      </p:pic>
      <p:pic>
        <p:nvPicPr>
          <p:cNvPr id="111" name="Image 1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93" y="4860058"/>
            <a:ext cx="1384349" cy="1122223"/>
          </a:xfrm>
          <a:prstGeom prst="rect">
            <a:avLst/>
          </a:prstGeom>
        </p:spPr>
      </p:pic>
      <p:grpSp>
        <p:nvGrpSpPr>
          <p:cNvPr id="112" name="Groupe 111"/>
          <p:cNvGrpSpPr/>
          <p:nvPr/>
        </p:nvGrpSpPr>
        <p:grpSpPr>
          <a:xfrm>
            <a:off x="2408377" y="1708611"/>
            <a:ext cx="4098174" cy="287557"/>
            <a:chOff x="1654233" y="1886037"/>
            <a:chExt cx="4098174" cy="287557"/>
          </a:xfrm>
        </p:grpSpPr>
        <p:cxnSp>
          <p:nvCxnSpPr>
            <p:cNvPr id="113" name="Connecteur droit avec flèche 112">
              <a:extLst>
                <a:ext uri="{FF2B5EF4-FFF2-40B4-BE49-F238E27FC236}">
                  <a16:creationId xmlns:a16="http://schemas.microsoft.com/office/drawing/2014/main" id="{0B4FD0FD-23D6-4D7D-881E-F188DF9333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4233" y="1992168"/>
              <a:ext cx="4098174" cy="147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F02A91C-2D48-4671-B3E2-0AAAD605DD18}"/>
                </a:ext>
              </a:extLst>
            </p:cNvPr>
            <p:cNvSpPr/>
            <p:nvPr/>
          </p:nvSpPr>
          <p:spPr>
            <a:xfrm>
              <a:off x="2209771" y="1886037"/>
              <a:ext cx="2832945" cy="287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1. </a:t>
              </a:r>
              <a:r>
                <a:rPr lang="fr-CA" sz="1400" dirty="0" smtClean="0"/>
                <a:t>Donne des renseignements</a:t>
              </a:r>
              <a:endParaRPr lang="fr-FR" sz="1400" dirty="0"/>
            </a:p>
          </p:txBody>
        </p:sp>
      </p:grpSp>
      <p:grpSp>
        <p:nvGrpSpPr>
          <p:cNvPr id="115" name="Groupe 114"/>
          <p:cNvGrpSpPr/>
          <p:nvPr/>
        </p:nvGrpSpPr>
        <p:grpSpPr>
          <a:xfrm flipH="1">
            <a:off x="2298049" y="2343629"/>
            <a:ext cx="4208502" cy="287557"/>
            <a:chOff x="1611107" y="1957161"/>
            <a:chExt cx="4141300" cy="287557"/>
          </a:xfrm>
        </p:grpSpPr>
        <p:cxnSp>
          <p:nvCxnSpPr>
            <p:cNvPr id="116" name="Connecteur droit avec flèche 115">
              <a:extLst>
                <a:ext uri="{FF2B5EF4-FFF2-40B4-BE49-F238E27FC236}">
                  <a16:creationId xmlns:a16="http://schemas.microsoft.com/office/drawing/2014/main" id="{0B4FD0FD-23D6-4D7D-881E-F188DF933309}"/>
                </a:ext>
              </a:extLst>
            </p:cNvPr>
            <p:cNvCxnSpPr>
              <a:cxnSpLocks/>
            </p:cNvCxnSpPr>
            <p:nvPr/>
          </p:nvCxnSpPr>
          <p:spPr>
            <a:xfrm>
              <a:off x="1611107" y="2069482"/>
              <a:ext cx="4141300" cy="3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F02A91C-2D48-4671-B3E2-0AAAD605DD18}"/>
                </a:ext>
              </a:extLst>
            </p:cNvPr>
            <p:cNvSpPr/>
            <p:nvPr/>
          </p:nvSpPr>
          <p:spPr>
            <a:xfrm rot="36231">
              <a:off x="2265285" y="1957161"/>
              <a:ext cx="2832945" cy="287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2</a:t>
              </a:r>
              <a:r>
                <a:rPr lang="fr-CA" sz="1400" dirty="0" smtClean="0"/>
                <a:t>. Demande d’emplacement</a:t>
              </a:r>
              <a:endParaRPr lang="fr-FR" sz="1400" dirty="0"/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E207DE8-FF7E-4E21-A2DF-66A1F395056D}"/>
              </a:ext>
            </a:extLst>
          </p:cNvPr>
          <p:cNvSpPr/>
          <p:nvPr/>
        </p:nvSpPr>
        <p:spPr>
          <a:xfrm>
            <a:off x="1018909" y="2628832"/>
            <a:ext cx="1548940" cy="28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Gestionnaires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E207DE8-FF7E-4E21-A2DF-66A1F395056D}"/>
              </a:ext>
            </a:extLst>
          </p:cNvPr>
          <p:cNvSpPr/>
          <p:nvPr/>
        </p:nvSpPr>
        <p:spPr>
          <a:xfrm>
            <a:off x="6257169" y="2720951"/>
            <a:ext cx="1641222" cy="28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Potentiel client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E207DE8-FF7E-4E21-A2DF-66A1F395056D}"/>
              </a:ext>
            </a:extLst>
          </p:cNvPr>
          <p:cNvSpPr/>
          <p:nvPr/>
        </p:nvSpPr>
        <p:spPr>
          <a:xfrm>
            <a:off x="4104937" y="4219952"/>
            <a:ext cx="1079892" cy="28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E207DE8-FF7E-4E21-A2DF-66A1F395056D}"/>
              </a:ext>
            </a:extLst>
          </p:cNvPr>
          <p:cNvSpPr/>
          <p:nvPr/>
        </p:nvSpPr>
        <p:spPr>
          <a:xfrm>
            <a:off x="1018909" y="5982281"/>
            <a:ext cx="2259061" cy="502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propriétaires d’étals et box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E207DE8-FF7E-4E21-A2DF-66A1F395056D}"/>
              </a:ext>
            </a:extLst>
          </p:cNvPr>
          <p:cNvSpPr/>
          <p:nvPr/>
        </p:nvSpPr>
        <p:spPr>
          <a:xfrm>
            <a:off x="6588980" y="5982281"/>
            <a:ext cx="1613367" cy="28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Commerciaux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E207DE8-FF7E-4E21-A2DF-66A1F395056D}"/>
              </a:ext>
            </a:extLst>
          </p:cNvPr>
          <p:cNvSpPr/>
          <p:nvPr/>
        </p:nvSpPr>
        <p:spPr>
          <a:xfrm>
            <a:off x="9882190" y="4361167"/>
            <a:ext cx="1613367" cy="28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Comptable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4" name="Groupe 123"/>
          <p:cNvGrpSpPr/>
          <p:nvPr/>
        </p:nvGrpSpPr>
        <p:grpSpPr>
          <a:xfrm>
            <a:off x="5453606" y="3348935"/>
            <a:ext cx="4098174" cy="287557"/>
            <a:chOff x="1654233" y="1886037"/>
            <a:chExt cx="4098174" cy="287557"/>
          </a:xfrm>
        </p:grpSpPr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0B4FD0FD-23D6-4D7D-881E-F188DF9333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4233" y="1992168"/>
              <a:ext cx="4098174" cy="147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F02A91C-2D48-4671-B3E2-0AAAD605DD18}"/>
                </a:ext>
              </a:extLst>
            </p:cNvPr>
            <p:cNvSpPr/>
            <p:nvPr/>
          </p:nvSpPr>
          <p:spPr>
            <a:xfrm>
              <a:off x="2209771" y="1886037"/>
              <a:ext cx="2832945" cy="287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4</a:t>
              </a:r>
              <a:r>
                <a:rPr lang="fr-CA" sz="1400" dirty="0" smtClean="0"/>
                <a:t>. Faire ordonnancement</a:t>
              </a:r>
              <a:endParaRPr lang="fr-FR" sz="1400" dirty="0"/>
            </a:p>
          </p:txBody>
        </p:sp>
      </p:grpSp>
      <p:grpSp>
        <p:nvGrpSpPr>
          <p:cNvPr id="127" name="Groupe 126"/>
          <p:cNvGrpSpPr/>
          <p:nvPr/>
        </p:nvGrpSpPr>
        <p:grpSpPr>
          <a:xfrm flipH="1">
            <a:off x="5343278" y="3983953"/>
            <a:ext cx="4208502" cy="287557"/>
            <a:chOff x="1611107" y="1957161"/>
            <a:chExt cx="4141300" cy="287557"/>
          </a:xfrm>
        </p:grpSpPr>
        <p:cxnSp>
          <p:nvCxnSpPr>
            <p:cNvPr id="128" name="Connecteur droit avec flèche 127">
              <a:extLst>
                <a:ext uri="{FF2B5EF4-FFF2-40B4-BE49-F238E27FC236}">
                  <a16:creationId xmlns:a16="http://schemas.microsoft.com/office/drawing/2014/main" id="{0B4FD0FD-23D6-4D7D-881E-F188DF933309}"/>
                </a:ext>
              </a:extLst>
            </p:cNvPr>
            <p:cNvCxnSpPr>
              <a:cxnSpLocks/>
            </p:cNvCxnSpPr>
            <p:nvPr/>
          </p:nvCxnSpPr>
          <p:spPr>
            <a:xfrm>
              <a:off x="1611107" y="2069482"/>
              <a:ext cx="4141300" cy="3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F02A91C-2D48-4671-B3E2-0AAAD605DD18}"/>
                </a:ext>
              </a:extLst>
            </p:cNvPr>
            <p:cNvSpPr/>
            <p:nvPr/>
          </p:nvSpPr>
          <p:spPr>
            <a:xfrm rot="36231">
              <a:off x="2265285" y="1957161"/>
              <a:ext cx="2832945" cy="287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5</a:t>
              </a:r>
              <a:r>
                <a:rPr lang="fr-CA" sz="1400" dirty="0" smtClean="0"/>
                <a:t>. Faire ces paiement</a:t>
              </a:r>
              <a:endParaRPr lang="fr-FR" sz="1400" dirty="0"/>
            </a:p>
          </p:txBody>
        </p:sp>
      </p:grpSp>
      <p:grpSp>
        <p:nvGrpSpPr>
          <p:cNvPr id="130" name="Groupe 129"/>
          <p:cNvGrpSpPr/>
          <p:nvPr/>
        </p:nvGrpSpPr>
        <p:grpSpPr>
          <a:xfrm rot="1386471">
            <a:off x="7714696" y="2233912"/>
            <a:ext cx="2788274" cy="287557"/>
            <a:chOff x="1654233" y="1886037"/>
            <a:chExt cx="4098174" cy="287557"/>
          </a:xfrm>
        </p:grpSpPr>
        <p:cxnSp>
          <p:nvCxnSpPr>
            <p:cNvPr id="131" name="Connecteur droit avec flèche 130">
              <a:extLst>
                <a:ext uri="{FF2B5EF4-FFF2-40B4-BE49-F238E27FC236}">
                  <a16:creationId xmlns:a16="http://schemas.microsoft.com/office/drawing/2014/main" id="{0B4FD0FD-23D6-4D7D-881E-F188DF9333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4233" y="1992168"/>
              <a:ext cx="4098174" cy="147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F02A91C-2D48-4671-B3E2-0AAAD605DD18}"/>
                </a:ext>
              </a:extLst>
            </p:cNvPr>
            <p:cNvSpPr/>
            <p:nvPr/>
          </p:nvSpPr>
          <p:spPr>
            <a:xfrm>
              <a:off x="2209770" y="1886037"/>
              <a:ext cx="2870536" cy="287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3-Faire ces paiements</a:t>
              </a:r>
              <a:endParaRPr lang="fr-FR" sz="1400" dirty="0"/>
            </a:p>
          </p:txBody>
        </p:sp>
      </p:grpSp>
      <p:grpSp>
        <p:nvGrpSpPr>
          <p:cNvPr id="133" name="Groupe 132"/>
          <p:cNvGrpSpPr/>
          <p:nvPr/>
        </p:nvGrpSpPr>
        <p:grpSpPr>
          <a:xfrm flipH="1">
            <a:off x="2508036" y="5198982"/>
            <a:ext cx="4075939" cy="287557"/>
            <a:chOff x="1611107" y="1957161"/>
            <a:chExt cx="4141300" cy="287557"/>
          </a:xfrm>
        </p:grpSpPr>
        <p:cxnSp>
          <p:nvCxnSpPr>
            <p:cNvPr id="134" name="Connecteur droit avec flèche 133">
              <a:extLst>
                <a:ext uri="{FF2B5EF4-FFF2-40B4-BE49-F238E27FC236}">
                  <a16:creationId xmlns:a16="http://schemas.microsoft.com/office/drawing/2014/main" id="{0B4FD0FD-23D6-4D7D-881E-F188DF933309}"/>
                </a:ext>
              </a:extLst>
            </p:cNvPr>
            <p:cNvCxnSpPr>
              <a:cxnSpLocks/>
            </p:cNvCxnSpPr>
            <p:nvPr/>
          </p:nvCxnSpPr>
          <p:spPr>
            <a:xfrm>
              <a:off x="1611107" y="2069482"/>
              <a:ext cx="4141300" cy="3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F02A91C-2D48-4671-B3E2-0AAAD605DD18}"/>
                </a:ext>
              </a:extLst>
            </p:cNvPr>
            <p:cNvSpPr/>
            <p:nvPr/>
          </p:nvSpPr>
          <p:spPr>
            <a:xfrm rot="36231">
              <a:off x="2265285" y="1957161"/>
              <a:ext cx="2832945" cy="287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6</a:t>
              </a:r>
              <a:r>
                <a:rPr lang="fr-CA" sz="1400" dirty="0" smtClean="0"/>
                <a:t>. Encaissement</a:t>
              </a:r>
              <a:endParaRPr lang="fr-FR" sz="1400" dirty="0"/>
            </a:p>
          </p:txBody>
        </p:sp>
      </p:grpSp>
      <p:grpSp>
        <p:nvGrpSpPr>
          <p:cNvPr id="136" name="Groupe 135"/>
          <p:cNvGrpSpPr/>
          <p:nvPr/>
        </p:nvGrpSpPr>
        <p:grpSpPr>
          <a:xfrm rot="20055994">
            <a:off x="8301877" y="5517931"/>
            <a:ext cx="3160626" cy="287557"/>
            <a:chOff x="1654233" y="1886037"/>
            <a:chExt cx="4098174" cy="287557"/>
          </a:xfrm>
        </p:grpSpPr>
        <p:cxnSp>
          <p:nvCxnSpPr>
            <p:cNvPr id="137" name="Connecteur droit avec flèche 136">
              <a:extLst>
                <a:ext uri="{FF2B5EF4-FFF2-40B4-BE49-F238E27FC236}">
                  <a16:creationId xmlns:a16="http://schemas.microsoft.com/office/drawing/2014/main" id="{0B4FD0FD-23D6-4D7D-881E-F188DF9333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4233" y="1992168"/>
              <a:ext cx="4098174" cy="147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F02A91C-2D48-4671-B3E2-0AAAD605DD18}"/>
                </a:ext>
              </a:extLst>
            </p:cNvPr>
            <p:cNvSpPr/>
            <p:nvPr/>
          </p:nvSpPr>
          <p:spPr>
            <a:xfrm>
              <a:off x="2209771" y="1886037"/>
              <a:ext cx="2832945" cy="287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Rapport de paiement</a:t>
              </a:r>
              <a:endParaRPr lang="fr-FR" sz="1400" dirty="0"/>
            </a:p>
          </p:txBody>
        </p:sp>
      </p:grpSp>
      <p:grpSp>
        <p:nvGrpSpPr>
          <p:cNvPr id="139" name="Groupe 138"/>
          <p:cNvGrpSpPr/>
          <p:nvPr/>
        </p:nvGrpSpPr>
        <p:grpSpPr>
          <a:xfrm rot="20037072" flipH="1">
            <a:off x="8139004" y="5014036"/>
            <a:ext cx="2370511" cy="463767"/>
            <a:chOff x="1611107" y="1957161"/>
            <a:chExt cx="4141300" cy="287557"/>
          </a:xfrm>
        </p:grpSpPr>
        <p:cxnSp>
          <p:nvCxnSpPr>
            <p:cNvPr id="140" name="Connecteur droit avec flèche 139">
              <a:extLst>
                <a:ext uri="{FF2B5EF4-FFF2-40B4-BE49-F238E27FC236}">
                  <a16:creationId xmlns:a16="http://schemas.microsoft.com/office/drawing/2014/main" id="{0B4FD0FD-23D6-4D7D-881E-F188DF933309}"/>
                </a:ext>
              </a:extLst>
            </p:cNvPr>
            <p:cNvCxnSpPr>
              <a:cxnSpLocks/>
            </p:cNvCxnSpPr>
            <p:nvPr/>
          </p:nvCxnSpPr>
          <p:spPr>
            <a:xfrm>
              <a:off x="1611107" y="2069482"/>
              <a:ext cx="4141300" cy="3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F02A91C-2D48-4671-B3E2-0AAAD605DD18}"/>
                </a:ext>
              </a:extLst>
            </p:cNvPr>
            <p:cNvSpPr/>
            <p:nvPr/>
          </p:nvSpPr>
          <p:spPr>
            <a:xfrm rot="36231">
              <a:off x="2265286" y="1957161"/>
              <a:ext cx="2832944" cy="287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Actualiser bordereau</a:t>
              </a:r>
              <a:endParaRPr lang="fr-FR" sz="1400" dirty="0"/>
            </a:p>
          </p:txBody>
        </p:sp>
      </p:grpSp>
      <p:grpSp>
        <p:nvGrpSpPr>
          <p:cNvPr id="142" name="Groupe 141"/>
          <p:cNvGrpSpPr/>
          <p:nvPr/>
        </p:nvGrpSpPr>
        <p:grpSpPr>
          <a:xfrm rot="1374709">
            <a:off x="1386797" y="3342072"/>
            <a:ext cx="2728401" cy="620819"/>
            <a:chOff x="1654233" y="1886037"/>
            <a:chExt cx="4098174" cy="287557"/>
          </a:xfrm>
        </p:grpSpPr>
        <p:cxnSp>
          <p:nvCxnSpPr>
            <p:cNvPr id="143" name="Connecteur droit avec flèche 142">
              <a:extLst>
                <a:ext uri="{FF2B5EF4-FFF2-40B4-BE49-F238E27FC236}">
                  <a16:creationId xmlns:a16="http://schemas.microsoft.com/office/drawing/2014/main" id="{0B4FD0FD-23D6-4D7D-881E-F188DF9333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4233" y="1992168"/>
              <a:ext cx="4098174" cy="147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F02A91C-2D48-4671-B3E2-0AAAD605DD18}"/>
                </a:ext>
              </a:extLst>
            </p:cNvPr>
            <p:cNvSpPr/>
            <p:nvPr/>
          </p:nvSpPr>
          <p:spPr>
            <a:xfrm>
              <a:off x="2209771" y="1886037"/>
              <a:ext cx="2832945" cy="287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400" dirty="0" smtClean="0"/>
                <a:t>2,1. Faire ordonnancement</a:t>
              </a:r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5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BC8F64-6B1D-45DF-AC37-83F2D8F1F43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DCF-30B4-4F8E-8CB7-F2A86E7CDEB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" y="214312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8FF607-28C0-4110-A912-22495636B28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002972" y="2917373"/>
            <a:ext cx="10014858" cy="943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02. Etude conceptuelle </a:t>
            </a:r>
          </a:p>
        </p:txBody>
      </p:sp>
      <p:sp>
        <p:nvSpPr>
          <p:cNvPr id="18" name="Rounded Rectangle 1">
            <a:extLst>
              <a:ext uri="{FF2B5EF4-FFF2-40B4-BE49-F238E27FC236}">
                <a16:creationId xmlns:a16="http://schemas.microsoft.com/office/drawing/2014/main" id="{5C863223-4122-47AB-9236-B03BDA24DFBA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 rot="2648398">
            <a:off x="682861" y="2310644"/>
            <a:ext cx="754621" cy="1929968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29BFC6-24BD-453A-AD83-24EA848DFED3}"/>
              </a:ext>
            </a:extLst>
          </p:cNvPr>
          <p:cNvSpPr/>
          <p:nvPr/>
        </p:nvSpPr>
        <p:spPr>
          <a:xfrm>
            <a:off x="11262184" y="6284686"/>
            <a:ext cx="741130" cy="377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tx1"/>
                </a:solidFill>
              </a:rPr>
              <a:t>11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Placeholder 1">
            <a:extLst>
              <a:ext uri="{FF2B5EF4-FFF2-40B4-BE49-F238E27FC236}">
                <a16:creationId xmlns:a16="http://schemas.microsoft.com/office/drawing/2014/main" id="{C6073C67-44DD-4A7A-8060-59DD04B6BB7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390184" y="298872"/>
            <a:ext cx="3972700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MERISE</a:t>
            </a:r>
            <a:endParaRPr lang="en-US" sz="4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10795C-AA8A-408F-854E-D150194B006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56343" y="2276859"/>
            <a:ext cx="11040383" cy="2459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MERISE est une méthode de conception, de développement et de réalisation de projets informatiques </a:t>
            </a:r>
          </a:p>
          <a:p>
            <a:pPr algn="just"/>
            <a:endParaRPr lang="fr-FR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32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 cycle de vie </a:t>
            </a:r>
            <a:endParaRPr lang="fr-FR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32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 cycle de décision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32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 cycle d’abstraction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5FAEF5-7775-4400-B8BA-A99CE5C58FBC}"/>
              </a:ext>
            </a:extLst>
          </p:cNvPr>
          <p:cNvSpPr/>
          <p:nvPr/>
        </p:nvSpPr>
        <p:spPr>
          <a:xfrm>
            <a:off x="11262184" y="6284686"/>
            <a:ext cx="741130" cy="3773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12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DE28AD-0E34-4C32-B6CE-527788383C15}"/>
              </a:ext>
            </a:extLst>
          </p:cNvPr>
          <p:cNvSpPr/>
          <p:nvPr/>
        </p:nvSpPr>
        <p:spPr>
          <a:xfrm>
            <a:off x="11262184" y="6284686"/>
            <a:ext cx="741130" cy="3773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13</a:t>
            </a:r>
            <a:endParaRPr lang="fr-FR" b="1" dirty="0">
              <a:solidFill>
                <a:schemeClr val="bg1"/>
              </a:solidFill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-311013" y="2450969"/>
            <a:ext cx="11573197" cy="1698396"/>
            <a:chOff x="-311013" y="2450969"/>
            <a:chExt cx="11573197" cy="1698396"/>
          </a:xfrm>
        </p:grpSpPr>
        <p:sp>
          <p:nvSpPr>
            <p:cNvPr id="58" name="Text Placeholder 1">
              <a:extLst>
                <a:ext uri="{FF2B5EF4-FFF2-40B4-BE49-F238E27FC236}">
                  <a16:creationId xmlns:a16="http://schemas.microsoft.com/office/drawing/2014/main" id="{555E86F3-0308-4B15-9C62-F41FEA28498D}"/>
                </a:ext>
              </a:extLst>
            </p:cNvPr>
            <p:cNvSpPr txBox="1">
              <a:spLocks/>
            </p:cNvSpPr>
            <p:nvPr>
              <p:custDataLst>
                <p:tags r:id="rId1"/>
              </p:custDataLst>
            </p:nvPr>
          </p:nvSpPr>
          <p:spPr>
            <a:xfrm>
              <a:off x="-311013" y="2607034"/>
              <a:ext cx="11573197" cy="72424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6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MCD</a:t>
              </a:r>
            </a:p>
          </p:txBody>
        </p:sp>
        <p:cxnSp>
          <p:nvCxnSpPr>
            <p:cNvPr id="4" name="Connecteur droit 3"/>
            <p:cNvCxnSpPr/>
            <p:nvPr/>
          </p:nvCxnSpPr>
          <p:spPr>
            <a:xfrm flipV="1">
              <a:off x="2733773" y="2450969"/>
              <a:ext cx="5250730" cy="377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flipV="1">
              <a:off x="3498915" y="4111658"/>
              <a:ext cx="5250730" cy="377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70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24" y="94268"/>
            <a:ext cx="12219124" cy="68344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4CB552-4E49-48F2-A8B4-22B02E715ABF}"/>
              </a:ext>
            </a:extLst>
          </p:cNvPr>
          <p:cNvSpPr/>
          <p:nvPr/>
        </p:nvSpPr>
        <p:spPr>
          <a:xfrm>
            <a:off x="11262184" y="6284686"/>
            <a:ext cx="741130" cy="3773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14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51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4CB552-4E49-48F2-A8B4-22B02E715ABF}"/>
              </a:ext>
            </a:extLst>
          </p:cNvPr>
          <p:cNvSpPr/>
          <p:nvPr/>
        </p:nvSpPr>
        <p:spPr>
          <a:xfrm>
            <a:off x="11262184" y="6284686"/>
            <a:ext cx="741130" cy="3773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smtClean="0">
                <a:solidFill>
                  <a:schemeClr val="bg1"/>
                </a:solidFill>
              </a:rPr>
              <a:t>15</a:t>
            </a:r>
            <a:endParaRPr lang="fr-FR" b="1" dirty="0">
              <a:solidFill>
                <a:schemeClr val="bg1"/>
              </a:solidFill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-311013" y="2450969"/>
            <a:ext cx="11573197" cy="1698396"/>
            <a:chOff x="-311013" y="2450969"/>
            <a:chExt cx="11573197" cy="1698396"/>
          </a:xfrm>
        </p:grpSpPr>
        <p:sp>
          <p:nvSpPr>
            <p:cNvPr id="7" name="Text Placeholder 1">
              <a:extLst>
                <a:ext uri="{FF2B5EF4-FFF2-40B4-BE49-F238E27FC236}">
                  <a16:creationId xmlns:a16="http://schemas.microsoft.com/office/drawing/2014/main" id="{555E86F3-0308-4B15-9C62-F41FEA28498D}"/>
                </a:ext>
              </a:extLst>
            </p:cNvPr>
            <p:cNvSpPr txBox="1">
              <a:spLocks/>
            </p:cNvSpPr>
            <p:nvPr>
              <p:custDataLst>
                <p:tags r:id="rId1"/>
              </p:custDataLst>
            </p:nvPr>
          </p:nvSpPr>
          <p:spPr>
            <a:xfrm>
              <a:off x="-311013" y="2607034"/>
              <a:ext cx="11573197" cy="72424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600" b="1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MCT</a:t>
              </a:r>
              <a:endParaRPr lang="en-US" sz="9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Connecteur droit 7"/>
            <p:cNvCxnSpPr/>
            <p:nvPr/>
          </p:nvCxnSpPr>
          <p:spPr>
            <a:xfrm flipV="1">
              <a:off x="2733773" y="2450969"/>
              <a:ext cx="5250730" cy="377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V="1">
              <a:off x="3498915" y="4111658"/>
              <a:ext cx="5250730" cy="377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969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52"/>
            <a:ext cx="12192000" cy="68108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4CB552-4E49-48F2-A8B4-22B02E715ABF}"/>
              </a:ext>
            </a:extLst>
          </p:cNvPr>
          <p:cNvSpPr/>
          <p:nvPr/>
        </p:nvSpPr>
        <p:spPr>
          <a:xfrm>
            <a:off x="11262184" y="6284686"/>
            <a:ext cx="741130" cy="3773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smtClean="0">
                <a:solidFill>
                  <a:schemeClr val="bg1"/>
                </a:solidFill>
              </a:rPr>
              <a:t>16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67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7F26BEF-0F14-42A4-8554-AA76EB40E75A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9400" y="298872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86548C-FA26-4883-8E6D-9F03C5E45588}"/>
              </a:ext>
            </a:extLst>
          </p:cNvPr>
          <p:cNvSpPr/>
          <p:nvPr/>
        </p:nvSpPr>
        <p:spPr>
          <a:xfrm>
            <a:off x="11262184" y="6284686"/>
            <a:ext cx="741130" cy="3773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smtClean="0">
                <a:solidFill>
                  <a:schemeClr val="bg1"/>
                </a:solidFill>
              </a:rPr>
              <a:t>17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555E86F3-0308-4B15-9C62-F41FEA28498D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-311013" y="2607034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</a:t>
            </a:r>
            <a:endParaRPr lang="en-US" sz="9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2733773" y="2450969"/>
            <a:ext cx="5250730" cy="37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V="1">
            <a:off x="3498915" y="4111658"/>
            <a:ext cx="5250730" cy="37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98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86548C-FA26-4883-8E6D-9F03C5E45588}"/>
              </a:ext>
            </a:extLst>
          </p:cNvPr>
          <p:cNvSpPr/>
          <p:nvPr/>
        </p:nvSpPr>
        <p:spPr>
          <a:xfrm>
            <a:off x="11262184" y="6284686"/>
            <a:ext cx="741130" cy="3773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smtClean="0">
                <a:solidFill>
                  <a:schemeClr val="bg1"/>
                </a:solidFill>
              </a:rPr>
              <a:t>18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00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CD425DD-04DB-4A0D-9C51-64B32DC1CC4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8893" y="2307318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7EDFFA-3F73-4118-9CE4-E2EB1BE7500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8893" y="2440668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D6BD3C2-9B96-446D-8508-ED4AFEB7F3A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12101" y="3264878"/>
            <a:ext cx="1076779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CA" altLang="ko-KR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fr-FR" altLang="ko-KR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89BCF3-09F7-443A-B759-C1920AE13B9B}"/>
              </a:ext>
            </a:extLst>
          </p:cNvPr>
          <p:cNvSpPr/>
          <p:nvPr/>
        </p:nvSpPr>
        <p:spPr>
          <a:xfrm>
            <a:off x="11262184" y="6284686"/>
            <a:ext cx="741130" cy="377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tx1"/>
                </a:solidFill>
              </a:rPr>
              <a:t>1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B6C18C-9E49-4E86-9BA9-4B40DDF35E2C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54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III. Estimation du coût  </a:t>
            </a:r>
            <a:endParaRPr lang="en-US" sz="5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429747F4-1881-415D-9809-C0B9D2B54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077262"/>
              </p:ext>
            </p:extLst>
          </p:nvPr>
        </p:nvGraphicFramePr>
        <p:xfrm>
          <a:off x="943429" y="1596571"/>
          <a:ext cx="10769601" cy="43107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1028">
                  <a:extLst>
                    <a:ext uri="{9D8B030D-6E8A-4147-A177-3AD203B41FA5}">
                      <a16:colId xmlns:a16="http://schemas.microsoft.com/office/drawing/2014/main" val="683920746"/>
                    </a:ext>
                  </a:extLst>
                </a:gridCol>
                <a:gridCol w="4949372">
                  <a:extLst>
                    <a:ext uri="{9D8B030D-6E8A-4147-A177-3AD203B41FA5}">
                      <a16:colId xmlns:a16="http://schemas.microsoft.com/office/drawing/2014/main" val="1818060309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871864059"/>
                    </a:ext>
                  </a:extLst>
                </a:gridCol>
                <a:gridCol w="2032001">
                  <a:extLst>
                    <a:ext uri="{9D8B030D-6E8A-4147-A177-3AD203B41FA5}">
                      <a16:colId xmlns:a16="http://schemas.microsoft.com/office/drawing/2014/main" val="1691722993"/>
                    </a:ext>
                  </a:extLst>
                </a:gridCol>
              </a:tblGrid>
              <a:tr h="811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489325" algn="l"/>
                        </a:tabLs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489325" algn="l"/>
                        </a:tabLst>
                      </a:pPr>
                      <a:r>
                        <a:rPr lang="fr-FR" sz="2400" dirty="0">
                          <a:effectLst/>
                        </a:rPr>
                        <a:t>Description 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489325" algn="l"/>
                        </a:tabLst>
                      </a:pPr>
                      <a:r>
                        <a:rPr lang="fr-FR" sz="2400" dirty="0">
                          <a:effectLst/>
                        </a:rPr>
                        <a:t>Prix/jour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489325" algn="l"/>
                        </a:tabLst>
                      </a:pPr>
                      <a:r>
                        <a:rPr lang="fr-FR" sz="2400" dirty="0">
                          <a:effectLst/>
                        </a:rPr>
                        <a:t>Prix Total 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6327885"/>
                  </a:ext>
                </a:extLst>
              </a:tr>
              <a:tr h="11664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489325" algn="l"/>
                        </a:tabLst>
                      </a:pPr>
                      <a:r>
                        <a:rPr lang="fr-FR" sz="2400" dirty="0">
                          <a:effectLst/>
                        </a:rPr>
                        <a:t>Conception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489325" algn="l"/>
                        </a:tabLst>
                      </a:pPr>
                      <a:r>
                        <a:rPr lang="fr-FR" sz="1600" dirty="0">
                          <a:effectLst/>
                        </a:rPr>
                        <a:t>- </a:t>
                      </a:r>
                      <a:r>
                        <a:rPr lang="fr-FR" sz="1600" dirty="0" smtClean="0">
                          <a:effectLst/>
                        </a:rPr>
                        <a:t>Main-d’œuvre</a:t>
                      </a:r>
                      <a:endParaRPr lang="fr-F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489325" algn="l"/>
                        </a:tabLst>
                      </a:pPr>
                      <a:r>
                        <a:rPr lang="fr-FR" sz="1600" dirty="0">
                          <a:effectLst/>
                        </a:rPr>
                        <a:t>- Matériels (Ordinateur) 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489325" algn="l"/>
                        </a:tabLst>
                      </a:pPr>
                      <a:r>
                        <a:rPr lang="fr-FR" sz="1600" dirty="0">
                          <a:effectLst/>
                        </a:rPr>
                        <a:t>55.000 </a:t>
                      </a:r>
                      <a:r>
                        <a:rPr lang="fr-FR" sz="1600" dirty="0" smtClean="0">
                          <a:effectLst/>
                        </a:rPr>
                        <a:t>FCFA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489325" algn="l"/>
                        </a:tabLst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4,840,000</a:t>
                      </a:r>
                      <a:r>
                        <a:rPr lang="fr-FR" sz="1800" dirty="0" smtClean="0">
                          <a:effectLst/>
                        </a:rPr>
                        <a:t> </a:t>
                      </a:r>
                      <a:r>
                        <a:rPr lang="fr-FR" sz="1800" dirty="0">
                          <a:effectLst/>
                        </a:rPr>
                        <a:t>FCFA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873306"/>
                  </a:ext>
                </a:extLst>
              </a:tr>
              <a:tr h="11664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489325" algn="l"/>
                        </a:tabLst>
                      </a:pPr>
                      <a:r>
                        <a:rPr lang="fr-FR" sz="2400" dirty="0">
                          <a:effectLst/>
                        </a:rPr>
                        <a:t>Réalisation 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Char char="-"/>
                        <a:tabLst>
                          <a:tab pos="3489325" algn="l"/>
                        </a:tabLst>
                      </a:pPr>
                      <a:r>
                        <a:rPr lang="fr-FR" sz="1600" smtClean="0">
                          <a:effectLst/>
                        </a:rPr>
                        <a:t>Main-d’œuvre 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None/>
                        <a:tabLst>
                          <a:tab pos="3489325" algn="l"/>
                        </a:tabLst>
                      </a:pPr>
                      <a:r>
                        <a:rPr lang="fr-FR" sz="1600" smtClean="0">
                          <a:effectLst/>
                        </a:rPr>
                        <a:t>- </a:t>
                      </a:r>
                      <a:r>
                        <a:rPr lang="fr-FR" sz="1600" dirty="0">
                          <a:effectLst/>
                        </a:rPr>
                        <a:t>Matériels (Ordinateur + </a:t>
                      </a:r>
                      <a:r>
                        <a:rPr lang="fr-FR" sz="1600" dirty="0" smtClean="0">
                          <a:effectLst/>
                        </a:rPr>
                        <a:t>API)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489325" algn="l"/>
                        </a:tabLst>
                      </a:pPr>
                      <a:r>
                        <a:rPr lang="fr-FR" sz="1600" dirty="0" smtClean="0">
                          <a:effectLst/>
                        </a:rPr>
                        <a:t>67.200 </a:t>
                      </a:r>
                      <a:r>
                        <a:rPr lang="fr-FR" sz="1600" dirty="0">
                          <a:effectLst/>
                        </a:rPr>
                        <a:t>FCFA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489325" algn="l"/>
                        </a:tabLst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5,913,600</a:t>
                      </a:r>
                      <a:r>
                        <a:rPr lang="fr-FR" sz="1600" dirty="0" smtClean="0">
                          <a:effectLst/>
                        </a:rPr>
                        <a:t> </a:t>
                      </a:r>
                      <a:r>
                        <a:rPr lang="fr-FR" sz="1600" dirty="0">
                          <a:effectLst/>
                        </a:rPr>
                        <a:t>CFA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7869862"/>
                  </a:ext>
                </a:extLst>
              </a:tr>
              <a:tr h="11664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489325" algn="l"/>
                        </a:tabLst>
                      </a:pPr>
                      <a:r>
                        <a:rPr lang="fr-FR" sz="2400" dirty="0">
                          <a:effectLst/>
                        </a:rPr>
                        <a:t>Déploiement 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489325" algn="l"/>
                        </a:tabLst>
                      </a:pPr>
                      <a:r>
                        <a:rPr lang="fr-FR" sz="1600" dirty="0">
                          <a:effectLst/>
                        </a:rPr>
                        <a:t>- </a:t>
                      </a:r>
                      <a:r>
                        <a:rPr lang="fr-FR" sz="1600" dirty="0" smtClean="0">
                          <a:effectLst/>
                        </a:rPr>
                        <a:t>Main-d’œuvre</a:t>
                      </a:r>
                      <a:endParaRPr lang="fr-F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489325" algn="l"/>
                        </a:tabLst>
                      </a:pPr>
                      <a:r>
                        <a:rPr lang="fr-FR" sz="1600" dirty="0">
                          <a:effectLst/>
                        </a:rPr>
                        <a:t>- Matériels (</a:t>
                      </a:r>
                      <a:r>
                        <a:rPr lang="fr-FR" sz="1600" dirty="0" err="1" smtClean="0">
                          <a:effectLst/>
                        </a:rPr>
                        <a:t>Ordinateur+Server</a:t>
                      </a:r>
                      <a:r>
                        <a:rPr lang="fr-FR" sz="1600" dirty="0" smtClean="0">
                          <a:effectLst/>
                        </a:rPr>
                        <a:t>)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489325" algn="l"/>
                        </a:tabLst>
                      </a:pPr>
                      <a:r>
                        <a:rPr lang="fr-FR" sz="1600" dirty="0">
                          <a:effectLst/>
                        </a:rPr>
                        <a:t>7</a:t>
                      </a:r>
                      <a:r>
                        <a:rPr lang="fr-FR" sz="1600" dirty="0" smtClean="0">
                          <a:effectLst/>
                        </a:rPr>
                        <a:t>5.000 </a:t>
                      </a:r>
                      <a:r>
                        <a:rPr lang="fr-FR" sz="1600" dirty="0">
                          <a:effectLst/>
                        </a:rPr>
                        <a:t>FCFA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489325" algn="l"/>
                        </a:tabLst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6,600,000</a:t>
                      </a:r>
                      <a:r>
                        <a:rPr lang="fr-FR" sz="1800" dirty="0" smtClean="0">
                          <a:effectLst/>
                        </a:rPr>
                        <a:t> </a:t>
                      </a:r>
                      <a:r>
                        <a:rPr lang="fr-FR" sz="1800" dirty="0">
                          <a:effectLst/>
                        </a:rPr>
                        <a:t>FCFA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307764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ACABEC78-953C-4DEF-BF95-D0F12B4D7C1F}"/>
              </a:ext>
            </a:extLst>
          </p:cNvPr>
          <p:cNvSpPr txBox="1"/>
          <p:nvPr/>
        </p:nvSpPr>
        <p:spPr>
          <a:xfrm>
            <a:off x="3773714" y="6081976"/>
            <a:ext cx="609600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PRIX TOTAL DU PROJET : </a:t>
            </a:r>
            <a:r>
              <a:rPr lang="fr-FR" b="1" dirty="0" smtClean="0"/>
              <a:t>17,353,600</a:t>
            </a:r>
            <a:r>
              <a:rPr lang="fr-FR" sz="1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FCFA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7A2598-A5C9-45E2-A88F-52EF66FCBE0B}"/>
              </a:ext>
            </a:extLst>
          </p:cNvPr>
          <p:cNvSpPr/>
          <p:nvPr/>
        </p:nvSpPr>
        <p:spPr>
          <a:xfrm>
            <a:off x="11262184" y="6284686"/>
            <a:ext cx="741130" cy="3773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smtClean="0">
                <a:solidFill>
                  <a:schemeClr val="bg1"/>
                </a:solidFill>
              </a:rPr>
              <a:t>19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227E63D-4A24-453A-8E0F-57214554770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1C418C-C635-41AF-9CF3-1674E649332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" y="214312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084FA2-F904-4B32-AA6F-DE9A8AEA73B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857829" y="3015398"/>
            <a:ext cx="10014858" cy="943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03. </a:t>
            </a:r>
            <a:r>
              <a:rPr lang="fr-CA" altLang="ko-KR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Réalisation </a:t>
            </a:r>
            <a:endParaRPr lang="fr-FR" altLang="ko-KR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rapezoid 13">
            <a:extLst>
              <a:ext uri="{FF2B5EF4-FFF2-40B4-BE49-F238E27FC236}">
                <a16:creationId xmlns:a16="http://schemas.microsoft.com/office/drawing/2014/main" id="{1DFBD311-8756-4650-BAF0-446EA893800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19313" y="2839895"/>
            <a:ext cx="1309950" cy="1294437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5920D1-FD18-4D69-A0B5-3ED03AAF4F14}"/>
              </a:ext>
            </a:extLst>
          </p:cNvPr>
          <p:cNvSpPr/>
          <p:nvPr/>
        </p:nvSpPr>
        <p:spPr>
          <a:xfrm>
            <a:off x="11262184" y="6284686"/>
            <a:ext cx="741130" cy="377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smtClean="0">
                <a:solidFill>
                  <a:schemeClr val="tx1"/>
                </a:solidFill>
              </a:rPr>
              <a:t>20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24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26FD50-4A03-4CA6-BF81-C673F2A7EA1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7D7F6E-2A0E-48B8-8834-F7D15A7F25B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" y="214312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34C4DB-DEEA-4D5A-8578-21AF69BBF6A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3015398"/>
            <a:ext cx="12191999" cy="943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altLang="ko-KR" sz="7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fr-FR" altLang="ko-KR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7E7865-884F-45BD-B364-BB75C522C04A}"/>
              </a:ext>
            </a:extLst>
          </p:cNvPr>
          <p:cNvSpPr/>
          <p:nvPr/>
        </p:nvSpPr>
        <p:spPr>
          <a:xfrm>
            <a:off x="11262184" y="6284686"/>
            <a:ext cx="741130" cy="377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smtClean="0">
                <a:solidFill>
                  <a:schemeClr val="tx1"/>
                </a:solidFill>
              </a:rPr>
              <a:t>21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2002146-F106-483B-8C4D-E251FF6B1B7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4584915"/>
            <a:ext cx="12191999" cy="18505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4762" y="482793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762" y="5619824"/>
            <a:ext cx="1219185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Nous sommes ouverts à vos questions</a:t>
            </a:r>
            <a:endParaRPr lang="fr-FR" altLang="ko-KR" sz="2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95E6C6-E728-4964-884A-D05AE1EA6B1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5652748" y="6509779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4EA634-8988-45C1-85E2-AF0B27F4A83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4C736D-D4E2-4A6E-AA8F-A39527332EED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568D6C-739E-4E50-A44F-D75A571CD19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A573B1-77EB-4AC0-8EBD-1465AB9FB4E4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0FA3AE-1B39-46DB-BAFE-D2046864A49D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5652748" y="4354601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10EB0C-9DDA-4075-8757-A5A0E29DAF8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331E6-CA97-412D-8FE9-C2A5CB52D36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FAFF58-7C0C-4719-940D-9F5B7CFFC06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D800E5-985C-4788-AF1F-0565AA8BB2D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07087D36-21F1-4B6C-BB1D-1EB2EA7C8C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238" cy="693635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A57FD5E-45D0-436A-B5B5-5823F0D36CE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9524" y="2903071"/>
            <a:ext cx="12191999" cy="18505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D9956DC3-EC97-4B0F-8DF7-4B950491ECC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62" y="3192257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Merci</a:t>
            </a:r>
            <a:endParaRPr lang="en-US" altLang="ko-KR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477B9551-22AA-4A90-A4B7-8B1338F94965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4286" y="3937980"/>
            <a:ext cx="1219185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Nous sommes ouverts à vos questions</a:t>
            </a:r>
            <a:endParaRPr lang="fr-FR" altLang="ko-KR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B32420-2430-40F7-B366-8D9A4DAF8C56}"/>
              </a:ext>
            </a:extLst>
          </p:cNvPr>
          <p:cNvSpPr/>
          <p:nvPr/>
        </p:nvSpPr>
        <p:spPr>
          <a:xfrm>
            <a:off x="11262184" y="6284686"/>
            <a:ext cx="741130" cy="377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smtClean="0">
                <a:solidFill>
                  <a:schemeClr val="tx1"/>
                </a:solidFill>
              </a:rPr>
              <a:t>22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SOMMAIRE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2" name="Google Shape;252;p37"/>
          <p:cNvCxnSpPr>
            <a:cxnSpLocks/>
            <a:endCxn id="255" idx="3"/>
          </p:cNvCxnSpPr>
          <p:nvPr/>
        </p:nvCxnSpPr>
        <p:spPr>
          <a:xfrm flipH="1">
            <a:off x="3842468" y="2452767"/>
            <a:ext cx="8349530" cy="170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37"/>
          <p:cNvCxnSpPr>
            <a:cxnSpLocks/>
            <a:endCxn id="256" idx="3"/>
          </p:cNvCxnSpPr>
          <p:nvPr/>
        </p:nvCxnSpPr>
        <p:spPr>
          <a:xfrm flipH="1" flipV="1">
            <a:off x="5416201" y="3803467"/>
            <a:ext cx="6775796" cy="170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37"/>
          <p:cNvCxnSpPr>
            <a:cxnSpLocks/>
            <a:endCxn id="257" idx="3"/>
          </p:cNvCxnSpPr>
          <p:nvPr/>
        </p:nvCxnSpPr>
        <p:spPr>
          <a:xfrm flipH="1">
            <a:off x="6864501" y="5187823"/>
            <a:ext cx="5327496" cy="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" name="Google Shape;255;p37"/>
          <p:cNvSpPr txBox="1">
            <a:spLocks noGrp="1"/>
          </p:cNvSpPr>
          <p:nvPr>
            <p:ph type="title" idx="2"/>
          </p:nvPr>
        </p:nvSpPr>
        <p:spPr>
          <a:xfrm>
            <a:off x="1448868" y="1966833"/>
            <a:ext cx="2393600" cy="100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256" name="Google Shape;256;p37"/>
          <p:cNvSpPr txBox="1">
            <a:spLocks noGrp="1"/>
          </p:cNvSpPr>
          <p:nvPr>
            <p:ph type="title" idx="3"/>
          </p:nvPr>
        </p:nvSpPr>
        <p:spPr>
          <a:xfrm>
            <a:off x="3064601" y="3300467"/>
            <a:ext cx="2351600" cy="100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257" name="Google Shape;257;p37"/>
          <p:cNvSpPr txBox="1">
            <a:spLocks noGrp="1"/>
          </p:cNvSpPr>
          <p:nvPr>
            <p:ph type="title" idx="5"/>
          </p:nvPr>
        </p:nvSpPr>
        <p:spPr>
          <a:xfrm>
            <a:off x="4470901" y="4684833"/>
            <a:ext cx="2393600" cy="100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sp>
        <p:nvSpPr>
          <p:cNvPr id="258" name="Google Shape;258;p37"/>
          <p:cNvSpPr/>
          <p:nvPr/>
        </p:nvSpPr>
        <p:spPr>
          <a:xfrm>
            <a:off x="4183892" y="2039093"/>
            <a:ext cx="4891003" cy="916191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9" name="Google Shape;259;p37"/>
          <p:cNvSpPr txBox="1">
            <a:spLocks noGrp="1"/>
          </p:cNvSpPr>
          <p:nvPr>
            <p:ph type="subTitle" idx="1"/>
          </p:nvPr>
        </p:nvSpPr>
        <p:spPr>
          <a:xfrm flipH="1">
            <a:off x="4452792" y="2106457"/>
            <a:ext cx="4502521" cy="73429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fr-CA" sz="3200" b="1" dirty="0">
                <a:solidFill>
                  <a:schemeClr val="lt1"/>
                </a:solidFill>
              </a:rPr>
              <a:t>Présentation générale</a:t>
            </a:r>
            <a:endParaRPr sz="3200" b="1" dirty="0">
              <a:solidFill>
                <a:schemeClr val="lt1"/>
              </a:solidFill>
            </a:endParaRPr>
          </a:p>
        </p:txBody>
      </p:sp>
      <p:sp>
        <p:nvSpPr>
          <p:cNvPr id="6" name="Google Shape;258;p37">
            <a:extLst>
              <a:ext uri="{FF2B5EF4-FFF2-40B4-BE49-F238E27FC236}">
                <a16:creationId xmlns:a16="http://schemas.microsoft.com/office/drawing/2014/main" id="{154480DF-5521-4F12-9286-2465B50FE104}"/>
              </a:ext>
            </a:extLst>
          </p:cNvPr>
          <p:cNvSpPr/>
          <p:nvPr/>
        </p:nvSpPr>
        <p:spPr>
          <a:xfrm>
            <a:off x="5609419" y="3318226"/>
            <a:ext cx="4891003" cy="916191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" name="Google Shape;259;p37">
            <a:extLst>
              <a:ext uri="{FF2B5EF4-FFF2-40B4-BE49-F238E27FC236}">
                <a16:creationId xmlns:a16="http://schemas.microsoft.com/office/drawing/2014/main" id="{F99A91AB-16DA-40B9-B82B-6B5EEC8AF81A}"/>
              </a:ext>
            </a:extLst>
          </p:cNvPr>
          <p:cNvSpPr txBox="1">
            <a:spLocks/>
          </p:cNvSpPr>
          <p:nvPr/>
        </p:nvSpPr>
        <p:spPr>
          <a:xfrm flipH="1">
            <a:off x="6096000" y="3361489"/>
            <a:ext cx="4353200" cy="73429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fr-CA" sz="3200" b="1" dirty="0">
                <a:solidFill>
                  <a:schemeClr val="lt1"/>
                </a:solidFill>
              </a:rPr>
              <a:t>Étude Conceptuelle</a:t>
            </a:r>
          </a:p>
        </p:txBody>
      </p:sp>
      <p:sp>
        <p:nvSpPr>
          <p:cNvPr id="7" name="Google Shape;258;p37">
            <a:extLst>
              <a:ext uri="{FF2B5EF4-FFF2-40B4-BE49-F238E27FC236}">
                <a16:creationId xmlns:a16="http://schemas.microsoft.com/office/drawing/2014/main" id="{34671623-5310-4627-BC0D-90CCF50226BD}"/>
              </a:ext>
            </a:extLst>
          </p:cNvPr>
          <p:cNvSpPr/>
          <p:nvPr/>
        </p:nvSpPr>
        <p:spPr>
          <a:xfrm>
            <a:off x="7082747" y="4736724"/>
            <a:ext cx="4891003" cy="916191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Google Shape;259;p37">
            <a:extLst>
              <a:ext uri="{FF2B5EF4-FFF2-40B4-BE49-F238E27FC236}">
                <a16:creationId xmlns:a16="http://schemas.microsoft.com/office/drawing/2014/main" id="{B8301B3F-56F0-41A6-AB83-CC74465A84E1}"/>
              </a:ext>
            </a:extLst>
          </p:cNvPr>
          <p:cNvSpPr txBox="1">
            <a:spLocks/>
          </p:cNvSpPr>
          <p:nvPr/>
        </p:nvSpPr>
        <p:spPr>
          <a:xfrm flipH="1">
            <a:off x="7351648" y="4783462"/>
            <a:ext cx="4353200" cy="73429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fr-CA" sz="3200" b="1" dirty="0">
                <a:solidFill>
                  <a:schemeClr val="lt1"/>
                </a:solidFill>
              </a:rPr>
              <a:t>Réalisation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F3BD1E-092D-4B3D-85D8-D2CEEBB5FB51}"/>
              </a:ext>
            </a:extLst>
          </p:cNvPr>
          <p:cNvSpPr/>
          <p:nvPr/>
        </p:nvSpPr>
        <p:spPr>
          <a:xfrm>
            <a:off x="11262184" y="6284686"/>
            <a:ext cx="741130" cy="3773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2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/>
      <p:bldP spid="256" grpId="0"/>
      <p:bldP spid="257" grpId="0"/>
      <p:bldP spid="258" grpId="0" animBg="1"/>
      <p:bldP spid="259" grpId="0" build="p"/>
      <p:bldP spid="6" grpId="0" animBg="1"/>
      <p:bldP spid="23" grpId="0"/>
      <p:bldP spid="7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4FDAF-16D9-46EF-AD96-DA507465EE9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825AC-6CDC-4F5A-B949-E3080DE73AE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" y="214312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38817" y="3013039"/>
            <a:ext cx="1076779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01. </a:t>
            </a:r>
            <a:r>
              <a:rPr lang="fr-CA" altLang="ko-KR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GENERALITE</a:t>
            </a:r>
            <a:endParaRPr lang="fr-FR" altLang="ko-KR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rapezoid 3">
            <a:extLst>
              <a:ext uri="{FF2B5EF4-FFF2-40B4-BE49-F238E27FC236}">
                <a16:creationId xmlns:a16="http://schemas.microsoft.com/office/drawing/2014/main" id="{DBFBB3B9-B545-4F6E-8E06-004AF767825E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29555" y="2776873"/>
            <a:ext cx="1279709" cy="130425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7347"/>
            <a:ext cx="12155713" cy="674711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FF66DC8-8A4F-4B3E-97F2-558BACCCA480}"/>
              </a:ext>
            </a:extLst>
          </p:cNvPr>
          <p:cNvSpPr/>
          <p:nvPr/>
        </p:nvSpPr>
        <p:spPr>
          <a:xfrm>
            <a:off x="-35911" y="-28695"/>
            <a:ext cx="12191999" cy="693919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e 22"/>
          <p:cNvGrpSpPr/>
          <p:nvPr/>
        </p:nvGrpSpPr>
        <p:grpSpPr>
          <a:xfrm>
            <a:off x="-18143" y="1876425"/>
            <a:ext cx="12210892" cy="2838450"/>
            <a:chOff x="1" y="2307318"/>
            <a:chExt cx="12210892" cy="283845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A408880-77E4-49EB-B2CC-458648B7A1C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8893" y="2307318"/>
              <a:ext cx="12192000" cy="283845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03AD248-6ECB-477D-9B5E-C4427D269C3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893" y="2440668"/>
              <a:ext cx="12192000" cy="257175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9">
              <a:extLst>
                <a:ext uri="{FF2B5EF4-FFF2-40B4-BE49-F238E27FC236}">
                  <a16:creationId xmlns:a16="http://schemas.microsoft.com/office/drawing/2014/main" id="{7EFEF4B7-97BA-4152-A359-0647833B6F62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1" y="3310582"/>
              <a:ext cx="12210892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altLang="ko-KR" sz="5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01. </a:t>
              </a:r>
              <a:r>
                <a:rPr lang="fr-CA" altLang="ko-KR" sz="5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Présentation Générale </a:t>
              </a:r>
              <a:endParaRPr lang="fr-FR" altLang="ko-KR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BCBC045-F9FA-4502-9B81-1CC1D8FBCCB0}"/>
              </a:ext>
            </a:extLst>
          </p:cNvPr>
          <p:cNvSpPr/>
          <p:nvPr/>
        </p:nvSpPr>
        <p:spPr>
          <a:xfrm>
            <a:off x="11329743" y="6237990"/>
            <a:ext cx="741130" cy="377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tx1"/>
                </a:solidFill>
              </a:rPr>
              <a:t>3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9" name="Google Shape;619;p52"/>
          <p:cNvCxnSpPr/>
          <p:nvPr/>
        </p:nvCxnSpPr>
        <p:spPr>
          <a:xfrm>
            <a:off x="2951506" y="4838000"/>
            <a:ext cx="0" cy="20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A86D2E62-8952-42EA-8901-0448927B9884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95867" y="239107"/>
            <a:ext cx="1046631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fr-FR" sz="5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</a:t>
            </a:r>
            <a:r>
              <a:rPr lang="en-US" sz="5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5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fr-FR" sz="5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Chronostec24</a:t>
            </a:r>
            <a:endParaRPr lang="fr-FR" sz="5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FA8233-E3E1-4F55-B8AD-A55EB670BF13}"/>
              </a:ext>
            </a:extLst>
          </p:cNvPr>
          <p:cNvSpPr/>
          <p:nvPr/>
        </p:nvSpPr>
        <p:spPr>
          <a:xfrm>
            <a:off x="498764" y="1831505"/>
            <a:ext cx="9210501" cy="3585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Chronostec24</a:t>
            </a:r>
            <a:r>
              <a:rPr lang="fr-FR" sz="2800" dirty="0">
                <a:solidFill>
                  <a:schemeClr val="tx1"/>
                </a:solidFill>
              </a:rPr>
              <a:t> est une entreprise globale </a:t>
            </a:r>
            <a:r>
              <a:rPr lang="fr-FR" sz="2800" dirty="0" smtClean="0">
                <a:solidFill>
                  <a:schemeClr val="tx1"/>
                </a:solidFill>
              </a:rPr>
              <a:t>de: </a:t>
            </a:r>
          </a:p>
          <a:p>
            <a:pPr marL="457200" indent="-457200">
              <a:buFontTx/>
              <a:buChar char="-"/>
            </a:pPr>
            <a:r>
              <a:rPr lang="fr-FR" sz="2800" dirty="0" smtClean="0">
                <a:solidFill>
                  <a:schemeClr val="tx1"/>
                </a:solidFill>
              </a:rPr>
              <a:t>conseil </a:t>
            </a:r>
            <a:r>
              <a:rPr lang="fr-FR" sz="2800" dirty="0">
                <a:solidFill>
                  <a:schemeClr val="tx1"/>
                </a:solidFill>
              </a:rPr>
              <a:t>en management et services professionnels, </a:t>
            </a:r>
            <a:endParaRPr lang="fr-FR" sz="28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sz="2800" dirty="0" smtClean="0">
                <a:solidFill>
                  <a:schemeClr val="tx1"/>
                </a:solidFill>
              </a:rPr>
              <a:t>services </a:t>
            </a:r>
            <a:r>
              <a:rPr lang="fr-FR" sz="2800" dirty="0">
                <a:solidFill>
                  <a:schemeClr val="tx1"/>
                </a:solidFill>
              </a:rPr>
              <a:t>de conseils en stratégie, digitale, technologique et en gestion des opérations</a:t>
            </a:r>
            <a:endParaRPr lang="fr-CA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7D1B60-B6A5-4959-A834-27D900A3E4BB}"/>
              </a:ext>
            </a:extLst>
          </p:cNvPr>
          <p:cNvSpPr/>
          <p:nvPr/>
        </p:nvSpPr>
        <p:spPr>
          <a:xfrm>
            <a:off x="11262184" y="6284686"/>
            <a:ext cx="741130" cy="3773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4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7" name="Image 6" descr="C:\Users\PC\Desktop\Memoire Cissé\Logo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030" y="1603375"/>
            <a:ext cx="4740494" cy="7043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767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6092800" y="1992667"/>
            <a:ext cx="609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757567"/>
            <a:ext cx="609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74727AFF-773D-4C1A-869B-01D154DFA7C1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240900" y="487557"/>
            <a:ext cx="8326986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fr-CA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du projet </a:t>
            </a:r>
            <a:endParaRPr lang="fr-FR" sz="8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236699-530B-47AB-ADE0-1A75CAA86BE5}"/>
              </a:ext>
            </a:extLst>
          </p:cNvPr>
          <p:cNvSpPr/>
          <p:nvPr/>
        </p:nvSpPr>
        <p:spPr>
          <a:xfrm>
            <a:off x="435429" y="2322286"/>
            <a:ext cx="10638971" cy="2002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Le GESMAR est un projet de gestion du grand marché de Treichville</a:t>
            </a:r>
            <a:r>
              <a:rPr lang="fr-FR" sz="4400" dirty="0">
                <a:solidFill>
                  <a:schemeClr val="tx1"/>
                </a:solidFill>
              </a:rPr>
              <a:t> </a:t>
            </a:r>
            <a:r>
              <a:rPr lang="fr-FR" sz="2800" dirty="0" smtClean="0">
                <a:solidFill>
                  <a:schemeClr val="tx1"/>
                </a:solidFill>
              </a:rPr>
              <a:t>GESMA</a:t>
            </a:r>
            <a:r>
              <a:rPr lang="fr-FR" sz="2800" dirty="0">
                <a:solidFill>
                  <a:schemeClr val="tx1"/>
                </a:solidFill>
              </a:rPr>
              <a:t>R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fr-CA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Problématique</a:t>
            </a:r>
            <a:endParaRPr lang="fr-CA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CA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CA80BF-C291-4C82-A251-62314E713261}"/>
              </a:ext>
            </a:extLst>
          </p:cNvPr>
          <p:cNvSpPr/>
          <p:nvPr/>
        </p:nvSpPr>
        <p:spPr>
          <a:xfrm>
            <a:off x="11262184" y="6284686"/>
            <a:ext cx="741130" cy="3773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5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1">
            <a:extLst>
              <a:ext uri="{FF2B5EF4-FFF2-40B4-BE49-F238E27FC236}">
                <a16:creationId xmlns:a16="http://schemas.microsoft.com/office/drawing/2014/main" id="{08C5B4E5-B69F-4B78-83F7-26C7054FE48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359733"/>
            <a:ext cx="12192000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Étude de </a:t>
            </a:r>
            <a:r>
              <a:rPr lang="fr-FR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l’existant</a:t>
            </a:r>
            <a:endParaRPr lang="fr-FR" sz="7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B0B9BD-DE9E-4076-B306-615A048FBE8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02382" y="721856"/>
            <a:ext cx="4334790" cy="759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fr-CA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méthode </a:t>
            </a:r>
            <a:r>
              <a:rPr lang="fr-FR" sz="3200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physique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20AB81-B9B9-4082-B68F-2758C2B60B15}"/>
              </a:ext>
            </a:extLst>
          </p:cNvPr>
          <p:cNvSpPr/>
          <p:nvPr/>
        </p:nvSpPr>
        <p:spPr>
          <a:xfrm>
            <a:off x="11262184" y="6284686"/>
            <a:ext cx="741130" cy="3773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6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46" y="1751599"/>
            <a:ext cx="1132285" cy="109797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793" y="3197512"/>
            <a:ext cx="1079892" cy="123416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046" y="3090592"/>
            <a:ext cx="1533739" cy="1448002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831" y="1683505"/>
            <a:ext cx="1079892" cy="1234162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57" y="4981515"/>
            <a:ext cx="1079892" cy="123416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049" y="5037484"/>
            <a:ext cx="1384349" cy="1122223"/>
          </a:xfrm>
          <a:prstGeom prst="rect">
            <a:avLst/>
          </a:prstGeom>
        </p:spPr>
      </p:pic>
      <p:grpSp>
        <p:nvGrpSpPr>
          <p:cNvPr id="19" name="Groupe 18"/>
          <p:cNvGrpSpPr/>
          <p:nvPr/>
        </p:nvGrpSpPr>
        <p:grpSpPr>
          <a:xfrm>
            <a:off x="1654233" y="1886037"/>
            <a:ext cx="4098174" cy="287557"/>
            <a:chOff x="1654233" y="1886037"/>
            <a:chExt cx="4098174" cy="287557"/>
          </a:xfrm>
        </p:grpSpPr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0B4FD0FD-23D6-4D7D-881E-F188DF9333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4233" y="1992168"/>
              <a:ext cx="4098174" cy="147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F02A91C-2D48-4671-B3E2-0AAAD605DD18}"/>
                </a:ext>
              </a:extLst>
            </p:cNvPr>
            <p:cNvSpPr/>
            <p:nvPr/>
          </p:nvSpPr>
          <p:spPr>
            <a:xfrm>
              <a:off x="2209771" y="1886037"/>
              <a:ext cx="2832945" cy="287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1. </a:t>
              </a:r>
              <a:r>
                <a:rPr lang="fr-CA" sz="1400" dirty="0" smtClean="0"/>
                <a:t>Donne des renseignements</a:t>
              </a:r>
              <a:endParaRPr lang="fr-FR" sz="1400" dirty="0"/>
            </a:p>
          </p:txBody>
        </p:sp>
      </p:grpSp>
      <p:grpSp>
        <p:nvGrpSpPr>
          <p:cNvPr id="40" name="Groupe 39"/>
          <p:cNvGrpSpPr/>
          <p:nvPr/>
        </p:nvGrpSpPr>
        <p:grpSpPr>
          <a:xfrm flipH="1">
            <a:off x="1543905" y="2521055"/>
            <a:ext cx="4208502" cy="287557"/>
            <a:chOff x="1611107" y="1957161"/>
            <a:chExt cx="4141300" cy="287557"/>
          </a:xfrm>
        </p:grpSpPr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0B4FD0FD-23D6-4D7D-881E-F188DF933309}"/>
                </a:ext>
              </a:extLst>
            </p:cNvPr>
            <p:cNvCxnSpPr>
              <a:cxnSpLocks/>
            </p:cNvCxnSpPr>
            <p:nvPr/>
          </p:nvCxnSpPr>
          <p:spPr>
            <a:xfrm>
              <a:off x="1611107" y="2069482"/>
              <a:ext cx="4141300" cy="3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02A91C-2D48-4671-B3E2-0AAAD605DD18}"/>
                </a:ext>
              </a:extLst>
            </p:cNvPr>
            <p:cNvSpPr/>
            <p:nvPr/>
          </p:nvSpPr>
          <p:spPr>
            <a:xfrm rot="36231">
              <a:off x="2265285" y="1957161"/>
              <a:ext cx="2832945" cy="287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2</a:t>
              </a:r>
              <a:r>
                <a:rPr lang="fr-CA" sz="1400" dirty="0" smtClean="0"/>
                <a:t>. Demande d’emplacement</a:t>
              </a:r>
              <a:endParaRPr lang="fr-FR" sz="1400" dirty="0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CE207DE8-FF7E-4E21-A2DF-66A1F395056D}"/>
              </a:ext>
            </a:extLst>
          </p:cNvPr>
          <p:cNvSpPr/>
          <p:nvPr/>
        </p:nvSpPr>
        <p:spPr>
          <a:xfrm>
            <a:off x="264765" y="2806258"/>
            <a:ext cx="1548940" cy="28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Gestionnaires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207DE8-FF7E-4E21-A2DF-66A1F395056D}"/>
              </a:ext>
            </a:extLst>
          </p:cNvPr>
          <p:cNvSpPr/>
          <p:nvPr/>
        </p:nvSpPr>
        <p:spPr>
          <a:xfrm>
            <a:off x="5503025" y="2898377"/>
            <a:ext cx="1641222" cy="28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Potentiel client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E207DE8-FF7E-4E21-A2DF-66A1F395056D}"/>
              </a:ext>
            </a:extLst>
          </p:cNvPr>
          <p:cNvSpPr/>
          <p:nvPr/>
        </p:nvSpPr>
        <p:spPr>
          <a:xfrm>
            <a:off x="3350793" y="4397378"/>
            <a:ext cx="1079892" cy="28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E207DE8-FF7E-4E21-A2DF-66A1F395056D}"/>
              </a:ext>
            </a:extLst>
          </p:cNvPr>
          <p:cNvSpPr/>
          <p:nvPr/>
        </p:nvSpPr>
        <p:spPr>
          <a:xfrm>
            <a:off x="264765" y="6159707"/>
            <a:ext cx="2259061" cy="502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propriétaires d’étals et box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E207DE8-FF7E-4E21-A2DF-66A1F395056D}"/>
              </a:ext>
            </a:extLst>
          </p:cNvPr>
          <p:cNvSpPr/>
          <p:nvPr/>
        </p:nvSpPr>
        <p:spPr>
          <a:xfrm>
            <a:off x="5834836" y="6159707"/>
            <a:ext cx="1613367" cy="28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Commerciaux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E207DE8-FF7E-4E21-A2DF-66A1F395056D}"/>
              </a:ext>
            </a:extLst>
          </p:cNvPr>
          <p:cNvSpPr/>
          <p:nvPr/>
        </p:nvSpPr>
        <p:spPr>
          <a:xfrm>
            <a:off x="9128046" y="4538593"/>
            <a:ext cx="1613367" cy="28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Comptable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Groupe 53"/>
          <p:cNvGrpSpPr/>
          <p:nvPr/>
        </p:nvGrpSpPr>
        <p:grpSpPr>
          <a:xfrm>
            <a:off x="4699462" y="3526361"/>
            <a:ext cx="4098174" cy="287557"/>
            <a:chOff x="1654233" y="1886037"/>
            <a:chExt cx="4098174" cy="287557"/>
          </a:xfrm>
        </p:grpSpPr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0B4FD0FD-23D6-4D7D-881E-F188DF9333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4233" y="1992168"/>
              <a:ext cx="4098174" cy="147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F02A91C-2D48-4671-B3E2-0AAAD605DD18}"/>
                </a:ext>
              </a:extLst>
            </p:cNvPr>
            <p:cNvSpPr/>
            <p:nvPr/>
          </p:nvSpPr>
          <p:spPr>
            <a:xfrm>
              <a:off x="2209771" y="1886037"/>
              <a:ext cx="2832945" cy="287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4</a:t>
              </a:r>
              <a:r>
                <a:rPr lang="fr-CA" sz="1400" dirty="0" smtClean="0"/>
                <a:t>. Faire ordonnancement</a:t>
              </a:r>
              <a:endParaRPr lang="fr-FR" sz="1400" dirty="0"/>
            </a:p>
          </p:txBody>
        </p:sp>
      </p:grpSp>
      <p:grpSp>
        <p:nvGrpSpPr>
          <p:cNvPr id="61" name="Groupe 60"/>
          <p:cNvGrpSpPr/>
          <p:nvPr/>
        </p:nvGrpSpPr>
        <p:grpSpPr>
          <a:xfrm flipH="1">
            <a:off x="4589134" y="4161379"/>
            <a:ext cx="4208502" cy="287557"/>
            <a:chOff x="1611107" y="1957161"/>
            <a:chExt cx="4141300" cy="287557"/>
          </a:xfrm>
        </p:grpSpPr>
        <p:cxnSp>
          <p:nvCxnSpPr>
            <p:cNvPr id="62" name="Connecteur droit avec flèche 61">
              <a:extLst>
                <a:ext uri="{FF2B5EF4-FFF2-40B4-BE49-F238E27FC236}">
                  <a16:creationId xmlns:a16="http://schemas.microsoft.com/office/drawing/2014/main" id="{0B4FD0FD-23D6-4D7D-881E-F188DF933309}"/>
                </a:ext>
              </a:extLst>
            </p:cNvPr>
            <p:cNvCxnSpPr>
              <a:cxnSpLocks/>
            </p:cNvCxnSpPr>
            <p:nvPr/>
          </p:nvCxnSpPr>
          <p:spPr>
            <a:xfrm>
              <a:off x="1611107" y="2069482"/>
              <a:ext cx="4141300" cy="3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F02A91C-2D48-4671-B3E2-0AAAD605DD18}"/>
                </a:ext>
              </a:extLst>
            </p:cNvPr>
            <p:cNvSpPr/>
            <p:nvPr/>
          </p:nvSpPr>
          <p:spPr>
            <a:xfrm rot="36231">
              <a:off x="2265285" y="1957161"/>
              <a:ext cx="2832945" cy="287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5</a:t>
              </a:r>
              <a:r>
                <a:rPr lang="fr-CA" sz="1400" dirty="0" smtClean="0"/>
                <a:t>. Faire ces paiement</a:t>
              </a:r>
              <a:endParaRPr lang="fr-FR" sz="1400" dirty="0"/>
            </a:p>
          </p:txBody>
        </p:sp>
      </p:grpSp>
      <p:grpSp>
        <p:nvGrpSpPr>
          <p:cNvPr id="67" name="Groupe 66"/>
          <p:cNvGrpSpPr/>
          <p:nvPr/>
        </p:nvGrpSpPr>
        <p:grpSpPr>
          <a:xfrm rot="1386471">
            <a:off x="6960552" y="2411338"/>
            <a:ext cx="2788274" cy="287557"/>
            <a:chOff x="1654233" y="1886037"/>
            <a:chExt cx="4098174" cy="287557"/>
          </a:xfrm>
        </p:grpSpPr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0B4FD0FD-23D6-4D7D-881E-F188DF9333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4233" y="1992168"/>
              <a:ext cx="4098174" cy="147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F02A91C-2D48-4671-B3E2-0AAAD605DD18}"/>
                </a:ext>
              </a:extLst>
            </p:cNvPr>
            <p:cNvSpPr/>
            <p:nvPr/>
          </p:nvSpPr>
          <p:spPr>
            <a:xfrm>
              <a:off x="2209770" y="1886037"/>
              <a:ext cx="2870536" cy="287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3-Faire ces paiements</a:t>
              </a:r>
              <a:endParaRPr lang="fr-FR" sz="1400" dirty="0"/>
            </a:p>
          </p:txBody>
        </p:sp>
      </p:grpSp>
      <p:grpSp>
        <p:nvGrpSpPr>
          <p:cNvPr id="70" name="Groupe 69"/>
          <p:cNvGrpSpPr/>
          <p:nvPr/>
        </p:nvGrpSpPr>
        <p:grpSpPr>
          <a:xfrm flipH="1">
            <a:off x="1753892" y="5376408"/>
            <a:ext cx="4075939" cy="287557"/>
            <a:chOff x="1611107" y="1957161"/>
            <a:chExt cx="4141300" cy="287557"/>
          </a:xfrm>
        </p:grpSpPr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0B4FD0FD-23D6-4D7D-881E-F188DF933309}"/>
                </a:ext>
              </a:extLst>
            </p:cNvPr>
            <p:cNvCxnSpPr>
              <a:cxnSpLocks/>
            </p:cNvCxnSpPr>
            <p:nvPr/>
          </p:nvCxnSpPr>
          <p:spPr>
            <a:xfrm>
              <a:off x="1611107" y="2069482"/>
              <a:ext cx="4141300" cy="3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F02A91C-2D48-4671-B3E2-0AAAD605DD18}"/>
                </a:ext>
              </a:extLst>
            </p:cNvPr>
            <p:cNvSpPr/>
            <p:nvPr/>
          </p:nvSpPr>
          <p:spPr>
            <a:xfrm rot="36231">
              <a:off x="2265285" y="1957161"/>
              <a:ext cx="2832945" cy="287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6</a:t>
              </a:r>
              <a:r>
                <a:rPr lang="fr-CA" sz="1400" dirty="0" smtClean="0"/>
                <a:t>. Encaissement</a:t>
              </a:r>
              <a:endParaRPr lang="fr-FR" sz="1400" dirty="0"/>
            </a:p>
          </p:txBody>
        </p:sp>
      </p:grpSp>
      <p:grpSp>
        <p:nvGrpSpPr>
          <p:cNvPr id="73" name="Groupe 72"/>
          <p:cNvGrpSpPr/>
          <p:nvPr/>
        </p:nvGrpSpPr>
        <p:grpSpPr>
          <a:xfrm rot="20055994">
            <a:off x="7547733" y="5695357"/>
            <a:ext cx="3160626" cy="287557"/>
            <a:chOff x="1654233" y="1886037"/>
            <a:chExt cx="4098174" cy="287557"/>
          </a:xfrm>
        </p:grpSpPr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0B4FD0FD-23D6-4D7D-881E-F188DF9333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4233" y="1992168"/>
              <a:ext cx="4098174" cy="147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F02A91C-2D48-4671-B3E2-0AAAD605DD18}"/>
                </a:ext>
              </a:extLst>
            </p:cNvPr>
            <p:cNvSpPr/>
            <p:nvPr/>
          </p:nvSpPr>
          <p:spPr>
            <a:xfrm>
              <a:off x="2209771" y="1886037"/>
              <a:ext cx="2832945" cy="287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Rapport de paiement</a:t>
              </a:r>
              <a:endParaRPr lang="fr-FR" sz="1400" dirty="0"/>
            </a:p>
          </p:txBody>
        </p:sp>
      </p:grpSp>
      <p:grpSp>
        <p:nvGrpSpPr>
          <p:cNvPr id="76" name="Groupe 75"/>
          <p:cNvGrpSpPr/>
          <p:nvPr/>
        </p:nvGrpSpPr>
        <p:grpSpPr>
          <a:xfrm rot="20037072" flipH="1">
            <a:off x="7384860" y="5191462"/>
            <a:ext cx="2370511" cy="463767"/>
            <a:chOff x="1611107" y="1957161"/>
            <a:chExt cx="4141300" cy="287557"/>
          </a:xfrm>
        </p:grpSpPr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0B4FD0FD-23D6-4D7D-881E-F188DF933309}"/>
                </a:ext>
              </a:extLst>
            </p:cNvPr>
            <p:cNvCxnSpPr>
              <a:cxnSpLocks/>
            </p:cNvCxnSpPr>
            <p:nvPr/>
          </p:nvCxnSpPr>
          <p:spPr>
            <a:xfrm>
              <a:off x="1611107" y="2069482"/>
              <a:ext cx="4141300" cy="3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F02A91C-2D48-4671-B3E2-0AAAD605DD18}"/>
                </a:ext>
              </a:extLst>
            </p:cNvPr>
            <p:cNvSpPr/>
            <p:nvPr/>
          </p:nvSpPr>
          <p:spPr>
            <a:xfrm rot="36231">
              <a:off x="2265286" y="1957161"/>
              <a:ext cx="2832944" cy="287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Actualiser bordereau</a:t>
              </a:r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499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8" grpId="0" animBg="1"/>
      <p:bldP spid="49" grpId="0" animBg="1"/>
      <p:bldP spid="50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2" name="Google Shape;592;p50"/>
          <p:cNvCxnSpPr>
            <a:cxnSpLocks/>
          </p:cNvCxnSpPr>
          <p:nvPr/>
        </p:nvCxnSpPr>
        <p:spPr>
          <a:xfrm flipV="1">
            <a:off x="2747308" y="4931264"/>
            <a:ext cx="0" cy="19267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TextBox 13">
            <a:extLst>
              <a:ext uri="{FF2B5EF4-FFF2-40B4-BE49-F238E27FC236}">
                <a16:creationId xmlns:a16="http://schemas.microsoft.com/office/drawing/2014/main" id="{61D0B3BA-E721-49F2-A167-4AD79A803E8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47308" y="1889852"/>
            <a:ext cx="9383199" cy="2219838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4"/>
              </a:buClr>
              <a:buSzPct val="120000"/>
              <a:buFont typeface="Arial" panose="020B0604020202020204" pitchFamily="34" charset="0"/>
              <a:buChar char="•"/>
            </a:pPr>
            <a:r>
              <a:rPr lang="fr-F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fr-F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 perte excessive de temps</a:t>
            </a:r>
            <a:r>
              <a:rPr lang="fr-FR" sz="3200" b="0" i="0" u="none" strike="noStrike" baseline="0" dirty="0">
                <a:latin typeface="Times New Roman" panose="02020603050405020304" pitchFamily="18" charset="0"/>
              </a:rPr>
              <a:t>;</a:t>
            </a:r>
          </a:p>
          <a:p>
            <a:pPr marL="457200" indent="-457200">
              <a:lnSpc>
                <a:spcPct val="150000"/>
              </a:lnSpc>
              <a:buClr>
                <a:schemeClr val="accent4"/>
              </a:buClr>
              <a:buSzPct val="120000"/>
              <a:buFont typeface="Arial" panose="020B0604020202020204" pitchFamily="34" charset="0"/>
              <a:buChar char="•"/>
            </a:pPr>
            <a:r>
              <a:rPr lang="fr-FR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risque accru de perte des données;</a:t>
            </a:r>
          </a:p>
          <a:p>
            <a:pPr marL="457200" indent="-457200">
              <a:lnSpc>
                <a:spcPct val="150000"/>
              </a:lnSpc>
              <a:buClr>
                <a:schemeClr val="accent4"/>
              </a:buClr>
              <a:buSzPct val="120000"/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fr-FR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 problème de traitement des données</a:t>
            </a:r>
            <a:r>
              <a:rPr lang="fr-FR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FEEF42-6D6C-4329-94BF-E6CCBC82050D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313473" y="429500"/>
            <a:ext cx="6701384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Critique de </a:t>
            </a:r>
            <a:r>
              <a:rPr lang="fr-FR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l’existant</a:t>
            </a:r>
          </a:p>
        </p:txBody>
      </p:sp>
      <p:grpSp>
        <p:nvGrpSpPr>
          <p:cNvPr id="77" name="Group 7">
            <a:extLst>
              <a:ext uri="{FF2B5EF4-FFF2-40B4-BE49-F238E27FC236}">
                <a16:creationId xmlns:a16="http://schemas.microsoft.com/office/drawing/2014/main" id="{58193E63-1B22-4AF9-98BC-9C9F8E827C9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258886" y="1657623"/>
            <a:ext cx="2237572" cy="4100951"/>
            <a:chOff x="1569022" y="1657523"/>
            <a:chExt cx="5627356" cy="5201613"/>
          </a:xfrm>
        </p:grpSpPr>
        <p:sp>
          <p:nvSpPr>
            <p:cNvPr id="78" name="Freeform: Shape 83">
              <a:extLst>
                <a:ext uri="{FF2B5EF4-FFF2-40B4-BE49-F238E27FC236}">
                  <a16:creationId xmlns:a16="http://schemas.microsoft.com/office/drawing/2014/main" id="{178DBC7B-76DA-40C4-910E-CC154EB51C0C}"/>
                </a:ext>
              </a:extLst>
            </p:cNvPr>
            <p:cNvSpPr/>
            <p:nvPr/>
          </p:nvSpPr>
          <p:spPr>
            <a:xfrm>
              <a:off x="2923068" y="1665471"/>
              <a:ext cx="2967885" cy="2156018"/>
            </a:xfrm>
            <a:custGeom>
              <a:avLst/>
              <a:gdLst>
                <a:gd name="connsiteX0" fmla="*/ 1117322 w 2162559"/>
                <a:gd name="connsiteY0" fmla="*/ 0 h 1570989"/>
                <a:gd name="connsiteX1" fmla="*/ 1073836 w 2162559"/>
                <a:gd name="connsiteY1" fmla="*/ 10186 h 1570989"/>
                <a:gd name="connsiteX2" fmla="*/ 986864 w 2162559"/>
                <a:gd name="connsiteY2" fmla="*/ 48579 h 1570989"/>
                <a:gd name="connsiteX3" fmla="*/ 987255 w 2162559"/>
                <a:gd name="connsiteY3" fmla="*/ 48971 h 1570989"/>
                <a:gd name="connsiteX4" fmla="*/ 902242 w 2162559"/>
                <a:gd name="connsiteY4" fmla="*/ 75219 h 1570989"/>
                <a:gd name="connsiteX5" fmla="*/ 861498 w 2162559"/>
                <a:gd name="connsiteY5" fmla="*/ 91674 h 1570989"/>
                <a:gd name="connsiteX6" fmla="*/ 807434 w 2162559"/>
                <a:gd name="connsiteY6" fmla="*/ 134376 h 1570989"/>
                <a:gd name="connsiteX7" fmla="*/ 746318 w 2162559"/>
                <a:gd name="connsiteY7" fmla="*/ 155924 h 1570989"/>
                <a:gd name="connsiteX8" fmla="*/ 680893 w 2162559"/>
                <a:gd name="connsiteY8" fmla="*/ 180605 h 1570989"/>
                <a:gd name="connsiteX9" fmla="*/ 680893 w 2162559"/>
                <a:gd name="connsiteY9" fmla="*/ 180605 h 1570989"/>
                <a:gd name="connsiteX10" fmla="*/ 601364 w 2162559"/>
                <a:gd name="connsiteY10" fmla="*/ 193142 h 1570989"/>
                <a:gd name="connsiteX11" fmla="*/ 517526 w 2162559"/>
                <a:gd name="connsiteY11" fmla="*/ 244072 h 1570989"/>
                <a:gd name="connsiteX12" fmla="*/ 506556 w 2162559"/>
                <a:gd name="connsiteY12" fmla="*/ 249165 h 1570989"/>
                <a:gd name="connsiteX13" fmla="*/ 352591 w 2162559"/>
                <a:gd name="connsiteY13" fmla="*/ 363561 h 1570989"/>
                <a:gd name="connsiteX14" fmla="*/ 310280 w 2162559"/>
                <a:gd name="connsiteY14" fmla="*/ 418017 h 1570989"/>
                <a:gd name="connsiteX15" fmla="*/ 310280 w 2162559"/>
                <a:gd name="connsiteY15" fmla="*/ 418017 h 1570989"/>
                <a:gd name="connsiteX16" fmla="*/ 180605 w 2162559"/>
                <a:gd name="connsiteY16" fmla="*/ 607241 h 1570989"/>
                <a:gd name="connsiteX17" fmla="*/ 0 w 2162559"/>
                <a:gd name="connsiteY17" fmla="*/ 837992 h 1570989"/>
                <a:gd name="connsiteX18" fmla="*/ 65425 w 2162559"/>
                <a:gd name="connsiteY18" fmla="*/ 870900 h 1570989"/>
                <a:gd name="connsiteX19" fmla="*/ 159450 w 2162559"/>
                <a:gd name="connsiteY19" fmla="*/ 938285 h 1570989"/>
                <a:gd name="connsiteX20" fmla="*/ 225658 w 2162559"/>
                <a:gd name="connsiteY20" fmla="*/ 1012721 h 1570989"/>
                <a:gd name="connsiteX21" fmla="*/ 343189 w 2162559"/>
                <a:gd name="connsiteY21" fmla="*/ 907727 h 1570989"/>
                <a:gd name="connsiteX22" fmla="*/ 440347 w 2162559"/>
                <a:gd name="connsiteY22" fmla="*/ 865807 h 1570989"/>
                <a:gd name="connsiteX23" fmla="*/ 490102 w 2162559"/>
                <a:gd name="connsiteY23" fmla="*/ 868942 h 1570989"/>
                <a:gd name="connsiteX24" fmla="*/ 501855 w 2162559"/>
                <a:gd name="connsiteY24" fmla="*/ 914778 h 1570989"/>
                <a:gd name="connsiteX25" fmla="*/ 539856 w 2162559"/>
                <a:gd name="connsiteY25" fmla="*/ 1009978 h 1570989"/>
                <a:gd name="connsiteX26" fmla="*/ 609983 w 2162559"/>
                <a:gd name="connsiteY26" fmla="*/ 1037402 h 1570989"/>
                <a:gd name="connsiteX27" fmla="*/ 669532 w 2162559"/>
                <a:gd name="connsiteY27" fmla="*/ 1015463 h 1570989"/>
                <a:gd name="connsiteX28" fmla="*/ 679718 w 2162559"/>
                <a:gd name="connsiteY28" fmla="*/ 1020556 h 1570989"/>
                <a:gd name="connsiteX29" fmla="*/ 691862 w 2162559"/>
                <a:gd name="connsiteY29" fmla="*/ 1081672 h 1570989"/>
                <a:gd name="connsiteX30" fmla="*/ 746710 w 2162559"/>
                <a:gd name="connsiteY30" fmla="*/ 1361002 h 1570989"/>
                <a:gd name="connsiteX31" fmla="*/ 757679 w 2162559"/>
                <a:gd name="connsiteY31" fmla="*/ 1393911 h 1570989"/>
                <a:gd name="connsiteX32" fmla="*/ 1106353 w 2162559"/>
                <a:gd name="connsiteY32" fmla="*/ 1567856 h 1570989"/>
                <a:gd name="connsiteX33" fmla="*/ 1138870 w 2162559"/>
                <a:gd name="connsiteY33" fmla="*/ 1567856 h 1570989"/>
                <a:gd name="connsiteX34" fmla="*/ 1334362 w 2162559"/>
                <a:gd name="connsiteY34" fmla="*/ 1441315 h 1570989"/>
                <a:gd name="connsiteX35" fmla="*/ 1422902 w 2162559"/>
                <a:gd name="connsiteY35" fmla="*/ 1036618 h 1570989"/>
                <a:gd name="connsiteX36" fmla="*/ 1434263 w 2162559"/>
                <a:gd name="connsiteY36" fmla="*/ 1031134 h 1570989"/>
                <a:gd name="connsiteX37" fmla="*/ 1490677 w 2162559"/>
                <a:gd name="connsiteY37" fmla="*/ 1053856 h 1570989"/>
                <a:gd name="connsiteX38" fmla="*/ 1551010 w 2162559"/>
                <a:gd name="connsiteY38" fmla="*/ 1030350 h 1570989"/>
                <a:gd name="connsiteX39" fmla="*/ 1580000 w 2162559"/>
                <a:gd name="connsiteY39" fmla="*/ 877952 h 1570989"/>
                <a:gd name="connsiteX40" fmla="*/ 1601156 w 2162559"/>
                <a:gd name="connsiteY40" fmla="*/ 863457 h 1570989"/>
                <a:gd name="connsiteX41" fmla="*/ 1727697 w 2162559"/>
                <a:gd name="connsiteY41" fmla="*/ 915170 h 1570989"/>
                <a:gd name="connsiteX42" fmla="*/ 1800958 w 2162559"/>
                <a:gd name="connsiteY42" fmla="*/ 963750 h 1570989"/>
                <a:gd name="connsiteX43" fmla="*/ 1927107 w 2162559"/>
                <a:gd name="connsiteY43" fmla="*/ 1104002 h 1570989"/>
                <a:gd name="connsiteX44" fmla="*/ 2165302 w 2162559"/>
                <a:gd name="connsiteY44" fmla="*/ 915954 h 1570989"/>
                <a:gd name="connsiteX45" fmla="*/ 2023482 w 2162559"/>
                <a:gd name="connsiteY45" fmla="*/ 751019 h 1570989"/>
                <a:gd name="connsiteX46" fmla="*/ 1894198 w 2162559"/>
                <a:gd name="connsiteY46" fmla="*/ 627221 h 1570989"/>
                <a:gd name="connsiteX47" fmla="*/ 1800174 w 2162559"/>
                <a:gd name="connsiteY47" fmla="*/ 504989 h 1570989"/>
                <a:gd name="connsiteX48" fmla="*/ 1751203 w 2162559"/>
                <a:gd name="connsiteY48" fmla="*/ 421151 h 1570989"/>
                <a:gd name="connsiteX49" fmla="*/ 1751203 w 2162559"/>
                <a:gd name="connsiteY49" fmla="*/ 421151 h 1570989"/>
                <a:gd name="connsiteX50" fmla="*/ 1699098 w 2162559"/>
                <a:gd name="connsiteY50" fmla="*/ 333395 h 1570989"/>
                <a:gd name="connsiteX51" fmla="*/ 1669324 w 2162559"/>
                <a:gd name="connsiteY51" fmla="*/ 311064 h 1570989"/>
                <a:gd name="connsiteX52" fmla="*/ 1598414 w 2162559"/>
                <a:gd name="connsiteY52" fmla="*/ 271495 h 1570989"/>
                <a:gd name="connsiteX53" fmla="*/ 1591362 w 2162559"/>
                <a:gd name="connsiteY53" fmla="*/ 265227 h 1570989"/>
                <a:gd name="connsiteX54" fmla="*/ 1580000 w 2162559"/>
                <a:gd name="connsiteY54" fmla="*/ 238195 h 1570989"/>
                <a:gd name="connsiteX55" fmla="*/ 1580000 w 2162559"/>
                <a:gd name="connsiteY55" fmla="*/ 238195 h 1570989"/>
                <a:gd name="connsiteX56" fmla="*/ 1552577 w 2162559"/>
                <a:gd name="connsiteY56" fmla="*/ 195101 h 1570989"/>
                <a:gd name="connsiteX57" fmla="*/ 1529854 w 2162559"/>
                <a:gd name="connsiteY57" fmla="*/ 173162 h 1570989"/>
                <a:gd name="connsiteX58" fmla="*/ 1463254 w 2162559"/>
                <a:gd name="connsiteY58" fmla="*/ 145346 h 1570989"/>
                <a:gd name="connsiteX59" fmla="*/ 1357476 w 2162559"/>
                <a:gd name="connsiteY59" fmla="*/ 159058 h 1570989"/>
                <a:gd name="connsiteX60" fmla="*/ 1284999 w 2162559"/>
                <a:gd name="connsiteY60" fmla="*/ 86189 h 1570989"/>
                <a:gd name="connsiteX61" fmla="*/ 1210955 w 2162559"/>
                <a:gd name="connsiteY61" fmla="*/ 36434 h 157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162559" h="1570989">
                  <a:moveTo>
                    <a:pt x="1117322" y="0"/>
                  </a:moveTo>
                  <a:cubicBezTo>
                    <a:pt x="1102043" y="0"/>
                    <a:pt x="1087156" y="1959"/>
                    <a:pt x="1073836" y="10186"/>
                  </a:cubicBezTo>
                  <a:cubicBezTo>
                    <a:pt x="1071486" y="14495"/>
                    <a:pt x="1011937" y="43878"/>
                    <a:pt x="986864" y="48579"/>
                  </a:cubicBezTo>
                  <a:cubicBezTo>
                    <a:pt x="986864" y="48579"/>
                    <a:pt x="987255" y="48971"/>
                    <a:pt x="987255" y="48971"/>
                  </a:cubicBezTo>
                  <a:cubicBezTo>
                    <a:pt x="983338" y="52497"/>
                    <a:pt x="904592" y="72477"/>
                    <a:pt x="902242" y="75219"/>
                  </a:cubicBezTo>
                  <a:cubicBezTo>
                    <a:pt x="899891" y="75611"/>
                    <a:pt x="870509" y="81880"/>
                    <a:pt x="861498" y="91674"/>
                  </a:cubicBezTo>
                  <a:cubicBezTo>
                    <a:pt x="845827" y="101076"/>
                    <a:pt x="809393" y="129283"/>
                    <a:pt x="807434" y="134376"/>
                  </a:cubicBezTo>
                  <a:cubicBezTo>
                    <a:pt x="787062" y="141428"/>
                    <a:pt x="767082" y="149264"/>
                    <a:pt x="746318" y="155924"/>
                  </a:cubicBezTo>
                  <a:cubicBezTo>
                    <a:pt x="728297" y="161408"/>
                    <a:pt x="684811" y="178646"/>
                    <a:pt x="680893" y="180605"/>
                  </a:cubicBezTo>
                  <a:cubicBezTo>
                    <a:pt x="680893" y="180605"/>
                    <a:pt x="680893" y="180605"/>
                    <a:pt x="680893" y="180605"/>
                  </a:cubicBezTo>
                  <a:cubicBezTo>
                    <a:pt x="653469" y="178254"/>
                    <a:pt x="626829" y="183739"/>
                    <a:pt x="601364" y="193142"/>
                  </a:cubicBezTo>
                  <a:cubicBezTo>
                    <a:pt x="577466" y="202152"/>
                    <a:pt x="523794" y="239762"/>
                    <a:pt x="517526" y="244072"/>
                  </a:cubicBezTo>
                  <a:cubicBezTo>
                    <a:pt x="517526" y="244072"/>
                    <a:pt x="510474" y="247597"/>
                    <a:pt x="506556" y="249165"/>
                  </a:cubicBezTo>
                  <a:cubicBezTo>
                    <a:pt x="448183" y="277764"/>
                    <a:pt x="392943" y="310672"/>
                    <a:pt x="352591" y="363561"/>
                  </a:cubicBezTo>
                  <a:cubicBezTo>
                    <a:pt x="349849" y="367087"/>
                    <a:pt x="310280" y="418017"/>
                    <a:pt x="310280" y="418017"/>
                  </a:cubicBezTo>
                  <a:cubicBezTo>
                    <a:pt x="310280" y="418017"/>
                    <a:pt x="310280" y="418017"/>
                    <a:pt x="310280" y="418017"/>
                  </a:cubicBezTo>
                  <a:cubicBezTo>
                    <a:pt x="310280" y="418017"/>
                    <a:pt x="198626" y="579817"/>
                    <a:pt x="180605" y="607241"/>
                  </a:cubicBezTo>
                  <a:cubicBezTo>
                    <a:pt x="141428" y="667965"/>
                    <a:pt x="10970" y="824280"/>
                    <a:pt x="0" y="837992"/>
                  </a:cubicBezTo>
                  <a:cubicBezTo>
                    <a:pt x="392" y="841126"/>
                    <a:pt x="54064" y="864240"/>
                    <a:pt x="65425" y="870900"/>
                  </a:cubicBezTo>
                  <a:cubicBezTo>
                    <a:pt x="67776" y="873251"/>
                    <a:pt x="143779" y="923397"/>
                    <a:pt x="159450" y="938285"/>
                  </a:cubicBezTo>
                  <a:cubicBezTo>
                    <a:pt x="183739" y="961007"/>
                    <a:pt x="203719" y="987647"/>
                    <a:pt x="225658" y="1012721"/>
                  </a:cubicBezTo>
                  <a:cubicBezTo>
                    <a:pt x="253866" y="986080"/>
                    <a:pt x="335353" y="913995"/>
                    <a:pt x="343189" y="907727"/>
                  </a:cubicBezTo>
                  <a:cubicBezTo>
                    <a:pt x="372180" y="885788"/>
                    <a:pt x="402738" y="867375"/>
                    <a:pt x="440347" y="865807"/>
                  </a:cubicBezTo>
                  <a:cubicBezTo>
                    <a:pt x="449358" y="865416"/>
                    <a:pt x="489318" y="864632"/>
                    <a:pt x="490102" y="868942"/>
                  </a:cubicBezTo>
                  <a:cubicBezTo>
                    <a:pt x="494019" y="884221"/>
                    <a:pt x="497154" y="899891"/>
                    <a:pt x="501855" y="914778"/>
                  </a:cubicBezTo>
                  <a:cubicBezTo>
                    <a:pt x="511257" y="947687"/>
                    <a:pt x="521051" y="980987"/>
                    <a:pt x="539856" y="1009978"/>
                  </a:cubicBezTo>
                  <a:cubicBezTo>
                    <a:pt x="556311" y="1035443"/>
                    <a:pt x="580208" y="1044454"/>
                    <a:pt x="609983" y="1037402"/>
                  </a:cubicBezTo>
                  <a:cubicBezTo>
                    <a:pt x="630747" y="1032309"/>
                    <a:pt x="650727" y="1025257"/>
                    <a:pt x="669532" y="1015463"/>
                  </a:cubicBezTo>
                  <a:cubicBezTo>
                    <a:pt x="676975" y="1011545"/>
                    <a:pt x="678542" y="1013504"/>
                    <a:pt x="679718" y="1020556"/>
                  </a:cubicBezTo>
                  <a:cubicBezTo>
                    <a:pt x="683635" y="1040928"/>
                    <a:pt x="687945" y="1061300"/>
                    <a:pt x="691862" y="1081672"/>
                  </a:cubicBezTo>
                  <a:cubicBezTo>
                    <a:pt x="710275" y="1174913"/>
                    <a:pt x="728297" y="1268153"/>
                    <a:pt x="746710" y="1361002"/>
                  </a:cubicBezTo>
                  <a:cubicBezTo>
                    <a:pt x="749452" y="1372364"/>
                    <a:pt x="746710" y="1387643"/>
                    <a:pt x="757679" y="1393911"/>
                  </a:cubicBezTo>
                  <a:cubicBezTo>
                    <a:pt x="778835" y="1406056"/>
                    <a:pt x="1094600" y="1562371"/>
                    <a:pt x="1106353" y="1567856"/>
                  </a:cubicBezTo>
                  <a:cubicBezTo>
                    <a:pt x="1117322" y="1577258"/>
                    <a:pt x="1128292" y="1573732"/>
                    <a:pt x="1138870" y="1567856"/>
                  </a:cubicBezTo>
                  <a:cubicBezTo>
                    <a:pt x="1145530" y="1561196"/>
                    <a:pt x="1332795" y="1447583"/>
                    <a:pt x="1334362" y="1441315"/>
                  </a:cubicBezTo>
                  <a:cubicBezTo>
                    <a:pt x="1338671" y="1422902"/>
                    <a:pt x="1416241" y="1067176"/>
                    <a:pt x="1422902" y="1036618"/>
                  </a:cubicBezTo>
                  <a:cubicBezTo>
                    <a:pt x="1424469" y="1029175"/>
                    <a:pt x="1426428" y="1026824"/>
                    <a:pt x="1434263" y="1031134"/>
                  </a:cubicBezTo>
                  <a:cubicBezTo>
                    <a:pt x="1452284" y="1040928"/>
                    <a:pt x="1471089" y="1048371"/>
                    <a:pt x="1490677" y="1053856"/>
                  </a:cubicBezTo>
                  <a:cubicBezTo>
                    <a:pt x="1520452" y="1062083"/>
                    <a:pt x="1538473" y="1055423"/>
                    <a:pt x="1551010" y="1030350"/>
                  </a:cubicBezTo>
                  <a:cubicBezTo>
                    <a:pt x="1554144" y="1024082"/>
                    <a:pt x="1579217" y="879128"/>
                    <a:pt x="1580000" y="877952"/>
                  </a:cubicBezTo>
                  <a:cubicBezTo>
                    <a:pt x="1580392" y="856013"/>
                    <a:pt x="1581176" y="855230"/>
                    <a:pt x="1601156" y="863457"/>
                  </a:cubicBezTo>
                  <a:cubicBezTo>
                    <a:pt x="1643467" y="880695"/>
                    <a:pt x="1685386" y="898324"/>
                    <a:pt x="1727697" y="915170"/>
                  </a:cubicBezTo>
                  <a:cubicBezTo>
                    <a:pt x="1755513" y="926532"/>
                    <a:pt x="1780586" y="939852"/>
                    <a:pt x="1800958" y="963750"/>
                  </a:cubicBezTo>
                  <a:cubicBezTo>
                    <a:pt x="1834258" y="1003318"/>
                    <a:pt x="1923581" y="1092641"/>
                    <a:pt x="1927107" y="1104002"/>
                  </a:cubicBezTo>
                  <a:cubicBezTo>
                    <a:pt x="1929066" y="1102044"/>
                    <a:pt x="2139837" y="932800"/>
                    <a:pt x="2165302" y="915954"/>
                  </a:cubicBezTo>
                  <a:cubicBezTo>
                    <a:pt x="2162560" y="912428"/>
                    <a:pt x="2029358" y="752587"/>
                    <a:pt x="2023482" y="751019"/>
                  </a:cubicBezTo>
                  <a:cubicBezTo>
                    <a:pt x="2021915" y="750628"/>
                    <a:pt x="1931025" y="672666"/>
                    <a:pt x="1894198" y="627221"/>
                  </a:cubicBezTo>
                  <a:cubicBezTo>
                    <a:pt x="1861682" y="587260"/>
                    <a:pt x="1827598" y="548867"/>
                    <a:pt x="1800174" y="504989"/>
                  </a:cubicBezTo>
                  <a:cubicBezTo>
                    <a:pt x="1782936" y="477565"/>
                    <a:pt x="1767657" y="448966"/>
                    <a:pt x="1751203" y="421151"/>
                  </a:cubicBezTo>
                  <a:cubicBezTo>
                    <a:pt x="1751203" y="421151"/>
                    <a:pt x="1751203" y="421151"/>
                    <a:pt x="1751203" y="421151"/>
                  </a:cubicBezTo>
                  <a:cubicBezTo>
                    <a:pt x="1735924" y="390593"/>
                    <a:pt x="1719470" y="360818"/>
                    <a:pt x="1699098" y="333395"/>
                  </a:cubicBezTo>
                  <a:cubicBezTo>
                    <a:pt x="1691654" y="323209"/>
                    <a:pt x="1682252" y="313806"/>
                    <a:pt x="1669324" y="311064"/>
                  </a:cubicBezTo>
                  <a:cubicBezTo>
                    <a:pt x="1641508" y="305187"/>
                    <a:pt x="1619569" y="289517"/>
                    <a:pt x="1598414" y="271495"/>
                  </a:cubicBezTo>
                  <a:cubicBezTo>
                    <a:pt x="1597238" y="267969"/>
                    <a:pt x="1595671" y="265619"/>
                    <a:pt x="1591362" y="265227"/>
                  </a:cubicBezTo>
                  <a:cubicBezTo>
                    <a:pt x="1591362" y="265227"/>
                    <a:pt x="1585877" y="238979"/>
                    <a:pt x="1580000" y="238195"/>
                  </a:cubicBezTo>
                  <a:lnTo>
                    <a:pt x="1580000" y="238195"/>
                  </a:lnTo>
                  <a:cubicBezTo>
                    <a:pt x="1572557" y="222916"/>
                    <a:pt x="1562371" y="209204"/>
                    <a:pt x="1552577" y="195101"/>
                  </a:cubicBezTo>
                  <a:cubicBezTo>
                    <a:pt x="1547484" y="185306"/>
                    <a:pt x="1540432" y="177471"/>
                    <a:pt x="1529854" y="173162"/>
                  </a:cubicBezTo>
                  <a:cubicBezTo>
                    <a:pt x="1509091" y="160233"/>
                    <a:pt x="1487935" y="149264"/>
                    <a:pt x="1463254" y="145346"/>
                  </a:cubicBezTo>
                  <a:cubicBezTo>
                    <a:pt x="1426428" y="139078"/>
                    <a:pt x="1391560" y="146129"/>
                    <a:pt x="1357476" y="159058"/>
                  </a:cubicBezTo>
                  <a:cubicBezTo>
                    <a:pt x="1343373" y="142995"/>
                    <a:pt x="1296361" y="92457"/>
                    <a:pt x="1284999" y="86189"/>
                  </a:cubicBezTo>
                  <a:cubicBezTo>
                    <a:pt x="1283040" y="86189"/>
                    <a:pt x="1234069" y="51322"/>
                    <a:pt x="1210955" y="36434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9">
              <a:extLst>
                <a:ext uri="{FF2B5EF4-FFF2-40B4-BE49-F238E27FC236}">
                  <a16:creationId xmlns:a16="http://schemas.microsoft.com/office/drawing/2014/main" id="{E210DA3C-DD52-4E97-A0FE-AA5197B05FFD}"/>
                </a:ext>
              </a:extLst>
            </p:cNvPr>
            <p:cNvSpPr/>
            <p:nvPr/>
          </p:nvSpPr>
          <p:spPr>
            <a:xfrm>
              <a:off x="1569022" y="2980450"/>
              <a:ext cx="2394717" cy="3753708"/>
            </a:xfrm>
            <a:custGeom>
              <a:avLst/>
              <a:gdLst>
                <a:gd name="connsiteX0" fmla="*/ 1569189 w 1743367"/>
                <a:gd name="connsiteY0" fmla="*/ 1800667 h 1813886"/>
                <a:gd name="connsiteX1" fmla="*/ 1568014 w 1743367"/>
                <a:gd name="connsiteY1" fmla="*/ 1801842 h 1813886"/>
                <a:gd name="connsiteX2" fmla="*/ 1413265 w 1743367"/>
                <a:gd name="connsiteY2" fmla="*/ 1809677 h 1813886"/>
                <a:gd name="connsiteX3" fmla="*/ 1019146 w 1743367"/>
                <a:gd name="connsiteY3" fmla="*/ 1807718 h 1813886"/>
                <a:gd name="connsiteX4" fmla="*/ 959989 w 1743367"/>
                <a:gd name="connsiteY4" fmla="*/ 1806935 h 1813886"/>
                <a:gd name="connsiteX5" fmla="*/ 964691 w 1743367"/>
                <a:gd name="connsiteY5" fmla="*/ 1694889 h 1813886"/>
                <a:gd name="connsiteX6" fmla="*/ 820912 w 1743367"/>
                <a:gd name="connsiteY6" fmla="*/ 1613793 h 1813886"/>
                <a:gd name="connsiteX7" fmla="*/ 395452 w 1743367"/>
                <a:gd name="connsiteY7" fmla="*/ 1453168 h 1813886"/>
                <a:gd name="connsiteX8" fmla="*/ 390359 w 1743367"/>
                <a:gd name="connsiteY8" fmla="*/ 1451601 h 1813886"/>
                <a:gd name="connsiteX9" fmla="*/ 196042 w 1743367"/>
                <a:gd name="connsiteY9" fmla="*/ 1350133 h 1813886"/>
                <a:gd name="connsiteX10" fmla="*/ 51871 w 1743367"/>
                <a:gd name="connsiteY10" fmla="*/ 1191859 h 1813886"/>
                <a:gd name="connsiteX11" fmla="*/ 6034 w 1743367"/>
                <a:gd name="connsiteY11" fmla="*/ 1120557 h 1813886"/>
                <a:gd name="connsiteX12" fmla="*/ 107502 w 1743367"/>
                <a:gd name="connsiteY12" fmla="*/ 827515 h 1813886"/>
                <a:gd name="connsiteX13" fmla="*/ 401720 w 1743367"/>
                <a:gd name="connsiteY13" fmla="*/ 469830 h 1813886"/>
                <a:gd name="connsiteX14" fmla="*/ 805241 w 1743367"/>
                <a:gd name="connsiteY14" fmla="*/ 8328 h 1813886"/>
                <a:gd name="connsiteX15" fmla="*/ 830314 w 1743367"/>
                <a:gd name="connsiteY15" fmla="*/ 8719 h 1813886"/>
                <a:gd name="connsiteX16" fmla="*/ 952546 w 1743367"/>
                <a:gd name="connsiteY16" fmla="*/ 125466 h 1813886"/>
                <a:gd name="connsiteX17" fmla="*/ 1092799 w 1743367"/>
                <a:gd name="connsiteY17" fmla="*/ 242605 h 1813886"/>
                <a:gd name="connsiteX18" fmla="*/ 1126099 w 1743367"/>
                <a:gd name="connsiteY18" fmla="*/ 282957 h 1813886"/>
                <a:gd name="connsiteX19" fmla="*/ 979578 w 1743367"/>
                <a:gd name="connsiteY19" fmla="*/ 589711 h 1813886"/>
                <a:gd name="connsiteX20" fmla="*/ 869883 w 1743367"/>
                <a:gd name="connsiteY20" fmla="*/ 706067 h 1813886"/>
                <a:gd name="connsiteX21" fmla="*/ 790354 w 1743367"/>
                <a:gd name="connsiteY21" fmla="*/ 860423 h 1813886"/>
                <a:gd name="connsiteX22" fmla="*/ 797406 w 1743367"/>
                <a:gd name="connsiteY22" fmla="*/ 874527 h 1813886"/>
                <a:gd name="connsiteX23" fmla="*/ 848727 w 1743367"/>
                <a:gd name="connsiteY23" fmla="*/ 846711 h 1813886"/>
                <a:gd name="connsiteX24" fmla="*/ 902791 w 1743367"/>
                <a:gd name="connsiteY24" fmla="*/ 688829 h 1813886"/>
                <a:gd name="connsiteX25" fmla="*/ 952154 w 1743367"/>
                <a:gd name="connsiteY25" fmla="*/ 665323 h 1813886"/>
                <a:gd name="connsiteX26" fmla="*/ 1325117 w 1743367"/>
                <a:gd name="connsiteY26" fmla="*/ 734666 h 1813886"/>
                <a:gd name="connsiteX27" fmla="*/ 1413265 w 1743367"/>
                <a:gd name="connsiteY27" fmla="*/ 771884 h 1813886"/>
                <a:gd name="connsiteX28" fmla="*/ 1421101 w 1743367"/>
                <a:gd name="connsiteY28" fmla="*/ 748769 h 1813886"/>
                <a:gd name="connsiteX29" fmla="*/ 1453225 w 1743367"/>
                <a:gd name="connsiteY29" fmla="*/ 714685 h 1813886"/>
                <a:gd name="connsiteX30" fmla="*/ 1633831 w 1743367"/>
                <a:gd name="connsiteY30" fmla="*/ 551710 h 1813886"/>
                <a:gd name="connsiteX31" fmla="*/ 1703174 w 1743367"/>
                <a:gd name="connsiteY31" fmla="*/ 509791 h 1813886"/>
                <a:gd name="connsiteX32" fmla="*/ 1711009 w 1743367"/>
                <a:gd name="connsiteY32" fmla="*/ 633981 h 1813886"/>
                <a:gd name="connsiteX33" fmla="*/ 1743917 w 1743367"/>
                <a:gd name="connsiteY33" fmla="*/ 795782 h 1813886"/>
                <a:gd name="connsiteX34" fmla="*/ 1721978 w 1743367"/>
                <a:gd name="connsiteY34" fmla="*/ 957973 h 1813886"/>
                <a:gd name="connsiteX35" fmla="*/ 1660862 w 1743367"/>
                <a:gd name="connsiteY35" fmla="*/ 1311348 h 1813886"/>
                <a:gd name="connsiteX36" fmla="*/ 1618552 w 1743367"/>
                <a:gd name="connsiteY36" fmla="*/ 1567565 h 1813886"/>
                <a:gd name="connsiteX37" fmla="*/ 1597396 w 1743367"/>
                <a:gd name="connsiteY37" fmla="*/ 1695673 h 1813886"/>
                <a:gd name="connsiteX38" fmla="*/ 1569189 w 1743367"/>
                <a:gd name="connsiteY38" fmla="*/ 1800667 h 1813886"/>
                <a:gd name="connsiteX0" fmla="*/ 1636072 w 1744918"/>
                <a:gd name="connsiteY0" fmla="*/ 2744463 h 2744463"/>
                <a:gd name="connsiteX1" fmla="*/ 1568014 w 1744918"/>
                <a:gd name="connsiteY1" fmla="*/ 1801842 h 2744463"/>
                <a:gd name="connsiteX2" fmla="*/ 1413265 w 1744918"/>
                <a:gd name="connsiteY2" fmla="*/ 1809677 h 2744463"/>
                <a:gd name="connsiteX3" fmla="*/ 1019146 w 1744918"/>
                <a:gd name="connsiteY3" fmla="*/ 1807718 h 2744463"/>
                <a:gd name="connsiteX4" fmla="*/ 959989 w 1744918"/>
                <a:gd name="connsiteY4" fmla="*/ 1806935 h 2744463"/>
                <a:gd name="connsiteX5" fmla="*/ 964691 w 1744918"/>
                <a:gd name="connsiteY5" fmla="*/ 1694889 h 2744463"/>
                <a:gd name="connsiteX6" fmla="*/ 820912 w 1744918"/>
                <a:gd name="connsiteY6" fmla="*/ 1613793 h 2744463"/>
                <a:gd name="connsiteX7" fmla="*/ 395452 w 1744918"/>
                <a:gd name="connsiteY7" fmla="*/ 1453168 h 2744463"/>
                <a:gd name="connsiteX8" fmla="*/ 390359 w 1744918"/>
                <a:gd name="connsiteY8" fmla="*/ 1451601 h 2744463"/>
                <a:gd name="connsiteX9" fmla="*/ 196042 w 1744918"/>
                <a:gd name="connsiteY9" fmla="*/ 1350133 h 2744463"/>
                <a:gd name="connsiteX10" fmla="*/ 51871 w 1744918"/>
                <a:gd name="connsiteY10" fmla="*/ 1191859 h 2744463"/>
                <a:gd name="connsiteX11" fmla="*/ 6034 w 1744918"/>
                <a:gd name="connsiteY11" fmla="*/ 1120557 h 2744463"/>
                <a:gd name="connsiteX12" fmla="*/ 107502 w 1744918"/>
                <a:gd name="connsiteY12" fmla="*/ 827515 h 2744463"/>
                <a:gd name="connsiteX13" fmla="*/ 401720 w 1744918"/>
                <a:gd name="connsiteY13" fmla="*/ 469830 h 2744463"/>
                <a:gd name="connsiteX14" fmla="*/ 805241 w 1744918"/>
                <a:gd name="connsiteY14" fmla="*/ 8328 h 2744463"/>
                <a:gd name="connsiteX15" fmla="*/ 830314 w 1744918"/>
                <a:gd name="connsiteY15" fmla="*/ 8719 h 2744463"/>
                <a:gd name="connsiteX16" fmla="*/ 952546 w 1744918"/>
                <a:gd name="connsiteY16" fmla="*/ 125466 h 2744463"/>
                <a:gd name="connsiteX17" fmla="*/ 1092799 w 1744918"/>
                <a:gd name="connsiteY17" fmla="*/ 242605 h 2744463"/>
                <a:gd name="connsiteX18" fmla="*/ 1126099 w 1744918"/>
                <a:gd name="connsiteY18" fmla="*/ 282957 h 2744463"/>
                <a:gd name="connsiteX19" fmla="*/ 979578 w 1744918"/>
                <a:gd name="connsiteY19" fmla="*/ 589711 h 2744463"/>
                <a:gd name="connsiteX20" fmla="*/ 869883 w 1744918"/>
                <a:gd name="connsiteY20" fmla="*/ 706067 h 2744463"/>
                <a:gd name="connsiteX21" fmla="*/ 790354 w 1744918"/>
                <a:gd name="connsiteY21" fmla="*/ 860423 h 2744463"/>
                <a:gd name="connsiteX22" fmla="*/ 797406 w 1744918"/>
                <a:gd name="connsiteY22" fmla="*/ 874527 h 2744463"/>
                <a:gd name="connsiteX23" fmla="*/ 848727 w 1744918"/>
                <a:gd name="connsiteY23" fmla="*/ 846711 h 2744463"/>
                <a:gd name="connsiteX24" fmla="*/ 902791 w 1744918"/>
                <a:gd name="connsiteY24" fmla="*/ 688829 h 2744463"/>
                <a:gd name="connsiteX25" fmla="*/ 952154 w 1744918"/>
                <a:gd name="connsiteY25" fmla="*/ 665323 h 2744463"/>
                <a:gd name="connsiteX26" fmla="*/ 1325117 w 1744918"/>
                <a:gd name="connsiteY26" fmla="*/ 734666 h 2744463"/>
                <a:gd name="connsiteX27" fmla="*/ 1413265 w 1744918"/>
                <a:gd name="connsiteY27" fmla="*/ 771884 h 2744463"/>
                <a:gd name="connsiteX28" fmla="*/ 1421101 w 1744918"/>
                <a:gd name="connsiteY28" fmla="*/ 748769 h 2744463"/>
                <a:gd name="connsiteX29" fmla="*/ 1453225 w 1744918"/>
                <a:gd name="connsiteY29" fmla="*/ 714685 h 2744463"/>
                <a:gd name="connsiteX30" fmla="*/ 1633831 w 1744918"/>
                <a:gd name="connsiteY30" fmla="*/ 551710 h 2744463"/>
                <a:gd name="connsiteX31" fmla="*/ 1703174 w 1744918"/>
                <a:gd name="connsiteY31" fmla="*/ 509791 h 2744463"/>
                <a:gd name="connsiteX32" fmla="*/ 1711009 w 1744918"/>
                <a:gd name="connsiteY32" fmla="*/ 633981 h 2744463"/>
                <a:gd name="connsiteX33" fmla="*/ 1743917 w 1744918"/>
                <a:gd name="connsiteY33" fmla="*/ 795782 h 2744463"/>
                <a:gd name="connsiteX34" fmla="*/ 1721978 w 1744918"/>
                <a:gd name="connsiteY34" fmla="*/ 957973 h 2744463"/>
                <a:gd name="connsiteX35" fmla="*/ 1660862 w 1744918"/>
                <a:gd name="connsiteY35" fmla="*/ 1311348 h 2744463"/>
                <a:gd name="connsiteX36" fmla="*/ 1618552 w 1744918"/>
                <a:gd name="connsiteY36" fmla="*/ 1567565 h 2744463"/>
                <a:gd name="connsiteX37" fmla="*/ 1597396 w 1744918"/>
                <a:gd name="connsiteY37" fmla="*/ 1695673 h 2744463"/>
                <a:gd name="connsiteX38" fmla="*/ 1636072 w 1744918"/>
                <a:gd name="connsiteY38" fmla="*/ 2744463 h 2744463"/>
                <a:gd name="connsiteX0" fmla="*/ 1636072 w 1744918"/>
                <a:gd name="connsiteY0" fmla="*/ 2744463 h 2744796"/>
                <a:gd name="connsiteX1" fmla="*/ 1413265 w 1744918"/>
                <a:gd name="connsiteY1" fmla="*/ 1809677 h 2744796"/>
                <a:gd name="connsiteX2" fmla="*/ 1019146 w 1744918"/>
                <a:gd name="connsiteY2" fmla="*/ 1807718 h 2744796"/>
                <a:gd name="connsiteX3" fmla="*/ 959989 w 1744918"/>
                <a:gd name="connsiteY3" fmla="*/ 1806935 h 2744796"/>
                <a:gd name="connsiteX4" fmla="*/ 964691 w 1744918"/>
                <a:gd name="connsiteY4" fmla="*/ 1694889 h 2744796"/>
                <a:gd name="connsiteX5" fmla="*/ 820912 w 1744918"/>
                <a:gd name="connsiteY5" fmla="*/ 1613793 h 2744796"/>
                <a:gd name="connsiteX6" fmla="*/ 395452 w 1744918"/>
                <a:gd name="connsiteY6" fmla="*/ 1453168 h 2744796"/>
                <a:gd name="connsiteX7" fmla="*/ 390359 w 1744918"/>
                <a:gd name="connsiteY7" fmla="*/ 1451601 h 2744796"/>
                <a:gd name="connsiteX8" fmla="*/ 196042 w 1744918"/>
                <a:gd name="connsiteY8" fmla="*/ 1350133 h 2744796"/>
                <a:gd name="connsiteX9" fmla="*/ 51871 w 1744918"/>
                <a:gd name="connsiteY9" fmla="*/ 1191859 h 2744796"/>
                <a:gd name="connsiteX10" fmla="*/ 6034 w 1744918"/>
                <a:gd name="connsiteY10" fmla="*/ 1120557 h 2744796"/>
                <a:gd name="connsiteX11" fmla="*/ 107502 w 1744918"/>
                <a:gd name="connsiteY11" fmla="*/ 827515 h 2744796"/>
                <a:gd name="connsiteX12" fmla="*/ 401720 w 1744918"/>
                <a:gd name="connsiteY12" fmla="*/ 469830 h 2744796"/>
                <a:gd name="connsiteX13" fmla="*/ 805241 w 1744918"/>
                <a:gd name="connsiteY13" fmla="*/ 8328 h 2744796"/>
                <a:gd name="connsiteX14" fmla="*/ 830314 w 1744918"/>
                <a:gd name="connsiteY14" fmla="*/ 8719 h 2744796"/>
                <a:gd name="connsiteX15" fmla="*/ 952546 w 1744918"/>
                <a:gd name="connsiteY15" fmla="*/ 125466 h 2744796"/>
                <a:gd name="connsiteX16" fmla="*/ 1092799 w 1744918"/>
                <a:gd name="connsiteY16" fmla="*/ 242605 h 2744796"/>
                <a:gd name="connsiteX17" fmla="*/ 1126099 w 1744918"/>
                <a:gd name="connsiteY17" fmla="*/ 282957 h 2744796"/>
                <a:gd name="connsiteX18" fmla="*/ 979578 w 1744918"/>
                <a:gd name="connsiteY18" fmla="*/ 589711 h 2744796"/>
                <a:gd name="connsiteX19" fmla="*/ 869883 w 1744918"/>
                <a:gd name="connsiteY19" fmla="*/ 706067 h 2744796"/>
                <a:gd name="connsiteX20" fmla="*/ 790354 w 1744918"/>
                <a:gd name="connsiteY20" fmla="*/ 860423 h 2744796"/>
                <a:gd name="connsiteX21" fmla="*/ 797406 w 1744918"/>
                <a:gd name="connsiteY21" fmla="*/ 874527 h 2744796"/>
                <a:gd name="connsiteX22" fmla="*/ 848727 w 1744918"/>
                <a:gd name="connsiteY22" fmla="*/ 846711 h 2744796"/>
                <a:gd name="connsiteX23" fmla="*/ 902791 w 1744918"/>
                <a:gd name="connsiteY23" fmla="*/ 688829 h 2744796"/>
                <a:gd name="connsiteX24" fmla="*/ 952154 w 1744918"/>
                <a:gd name="connsiteY24" fmla="*/ 665323 h 2744796"/>
                <a:gd name="connsiteX25" fmla="*/ 1325117 w 1744918"/>
                <a:gd name="connsiteY25" fmla="*/ 734666 h 2744796"/>
                <a:gd name="connsiteX26" fmla="*/ 1413265 w 1744918"/>
                <a:gd name="connsiteY26" fmla="*/ 771884 h 2744796"/>
                <a:gd name="connsiteX27" fmla="*/ 1421101 w 1744918"/>
                <a:gd name="connsiteY27" fmla="*/ 748769 h 2744796"/>
                <a:gd name="connsiteX28" fmla="*/ 1453225 w 1744918"/>
                <a:gd name="connsiteY28" fmla="*/ 714685 h 2744796"/>
                <a:gd name="connsiteX29" fmla="*/ 1633831 w 1744918"/>
                <a:gd name="connsiteY29" fmla="*/ 551710 h 2744796"/>
                <a:gd name="connsiteX30" fmla="*/ 1703174 w 1744918"/>
                <a:gd name="connsiteY30" fmla="*/ 509791 h 2744796"/>
                <a:gd name="connsiteX31" fmla="*/ 1711009 w 1744918"/>
                <a:gd name="connsiteY31" fmla="*/ 633981 h 2744796"/>
                <a:gd name="connsiteX32" fmla="*/ 1743917 w 1744918"/>
                <a:gd name="connsiteY32" fmla="*/ 795782 h 2744796"/>
                <a:gd name="connsiteX33" fmla="*/ 1721978 w 1744918"/>
                <a:gd name="connsiteY33" fmla="*/ 957973 h 2744796"/>
                <a:gd name="connsiteX34" fmla="*/ 1660862 w 1744918"/>
                <a:gd name="connsiteY34" fmla="*/ 1311348 h 2744796"/>
                <a:gd name="connsiteX35" fmla="*/ 1618552 w 1744918"/>
                <a:gd name="connsiteY35" fmla="*/ 1567565 h 2744796"/>
                <a:gd name="connsiteX36" fmla="*/ 1597396 w 1744918"/>
                <a:gd name="connsiteY36" fmla="*/ 1695673 h 2744796"/>
                <a:gd name="connsiteX37" fmla="*/ 1636072 w 1744918"/>
                <a:gd name="connsiteY37" fmla="*/ 2744463 h 2744796"/>
                <a:gd name="connsiteX0" fmla="*/ 1636072 w 1744918"/>
                <a:gd name="connsiteY0" fmla="*/ 2744463 h 2744785"/>
                <a:gd name="connsiteX1" fmla="*/ 1019146 w 1744918"/>
                <a:gd name="connsiteY1" fmla="*/ 1807718 h 2744785"/>
                <a:gd name="connsiteX2" fmla="*/ 959989 w 1744918"/>
                <a:gd name="connsiteY2" fmla="*/ 1806935 h 2744785"/>
                <a:gd name="connsiteX3" fmla="*/ 964691 w 1744918"/>
                <a:gd name="connsiteY3" fmla="*/ 1694889 h 2744785"/>
                <a:gd name="connsiteX4" fmla="*/ 820912 w 1744918"/>
                <a:gd name="connsiteY4" fmla="*/ 1613793 h 2744785"/>
                <a:gd name="connsiteX5" fmla="*/ 395452 w 1744918"/>
                <a:gd name="connsiteY5" fmla="*/ 1453168 h 2744785"/>
                <a:gd name="connsiteX6" fmla="*/ 390359 w 1744918"/>
                <a:gd name="connsiteY6" fmla="*/ 1451601 h 2744785"/>
                <a:gd name="connsiteX7" fmla="*/ 196042 w 1744918"/>
                <a:gd name="connsiteY7" fmla="*/ 1350133 h 2744785"/>
                <a:gd name="connsiteX8" fmla="*/ 51871 w 1744918"/>
                <a:gd name="connsiteY8" fmla="*/ 1191859 h 2744785"/>
                <a:gd name="connsiteX9" fmla="*/ 6034 w 1744918"/>
                <a:gd name="connsiteY9" fmla="*/ 1120557 h 2744785"/>
                <a:gd name="connsiteX10" fmla="*/ 107502 w 1744918"/>
                <a:gd name="connsiteY10" fmla="*/ 827515 h 2744785"/>
                <a:gd name="connsiteX11" fmla="*/ 401720 w 1744918"/>
                <a:gd name="connsiteY11" fmla="*/ 469830 h 2744785"/>
                <a:gd name="connsiteX12" fmla="*/ 805241 w 1744918"/>
                <a:gd name="connsiteY12" fmla="*/ 8328 h 2744785"/>
                <a:gd name="connsiteX13" fmla="*/ 830314 w 1744918"/>
                <a:gd name="connsiteY13" fmla="*/ 8719 h 2744785"/>
                <a:gd name="connsiteX14" fmla="*/ 952546 w 1744918"/>
                <a:gd name="connsiteY14" fmla="*/ 125466 h 2744785"/>
                <a:gd name="connsiteX15" fmla="*/ 1092799 w 1744918"/>
                <a:gd name="connsiteY15" fmla="*/ 242605 h 2744785"/>
                <a:gd name="connsiteX16" fmla="*/ 1126099 w 1744918"/>
                <a:gd name="connsiteY16" fmla="*/ 282957 h 2744785"/>
                <a:gd name="connsiteX17" fmla="*/ 979578 w 1744918"/>
                <a:gd name="connsiteY17" fmla="*/ 589711 h 2744785"/>
                <a:gd name="connsiteX18" fmla="*/ 869883 w 1744918"/>
                <a:gd name="connsiteY18" fmla="*/ 706067 h 2744785"/>
                <a:gd name="connsiteX19" fmla="*/ 790354 w 1744918"/>
                <a:gd name="connsiteY19" fmla="*/ 860423 h 2744785"/>
                <a:gd name="connsiteX20" fmla="*/ 797406 w 1744918"/>
                <a:gd name="connsiteY20" fmla="*/ 874527 h 2744785"/>
                <a:gd name="connsiteX21" fmla="*/ 848727 w 1744918"/>
                <a:gd name="connsiteY21" fmla="*/ 846711 h 2744785"/>
                <a:gd name="connsiteX22" fmla="*/ 902791 w 1744918"/>
                <a:gd name="connsiteY22" fmla="*/ 688829 h 2744785"/>
                <a:gd name="connsiteX23" fmla="*/ 952154 w 1744918"/>
                <a:gd name="connsiteY23" fmla="*/ 665323 h 2744785"/>
                <a:gd name="connsiteX24" fmla="*/ 1325117 w 1744918"/>
                <a:gd name="connsiteY24" fmla="*/ 734666 h 2744785"/>
                <a:gd name="connsiteX25" fmla="*/ 1413265 w 1744918"/>
                <a:gd name="connsiteY25" fmla="*/ 771884 h 2744785"/>
                <a:gd name="connsiteX26" fmla="*/ 1421101 w 1744918"/>
                <a:gd name="connsiteY26" fmla="*/ 748769 h 2744785"/>
                <a:gd name="connsiteX27" fmla="*/ 1453225 w 1744918"/>
                <a:gd name="connsiteY27" fmla="*/ 714685 h 2744785"/>
                <a:gd name="connsiteX28" fmla="*/ 1633831 w 1744918"/>
                <a:gd name="connsiteY28" fmla="*/ 551710 h 2744785"/>
                <a:gd name="connsiteX29" fmla="*/ 1703174 w 1744918"/>
                <a:gd name="connsiteY29" fmla="*/ 509791 h 2744785"/>
                <a:gd name="connsiteX30" fmla="*/ 1711009 w 1744918"/>
                <a:gd name="connsiteY30" fmla="*/ 633981 h 2744785"/>
                <a:gd name="connsiteX31" fmla="*/ 1743917 w 1744918"/>
                <a:gd name="connsiteY31" fmla="*/ 795782 h 2744785"/>
                <a:gd name="connsiteX32" fmla="*/ 1721978 w 1744918"/>
                <a:gd name="connsiteY32" fmla="*/ 957973 h 2744785"/>
                <a:gd name="connsiteX33" fmla="*/ 1660862 w 1744918"/>
                <a:gd name="connsiteY33" fmla="*/ 1311348 h 2744785"/>
                <a:gd name="connsiteX34" fmla="*/ 1618552 w 1744918"/>
                <a:gd name="connsiteY34" fmla="*/ 1567565 h 2744785"/>
                <a:gd name="connsiteX35" fmla="*/ 1597396 w 1744918"/>
                <a:gd name="connsiteY35" fmla="*/ 1695673 h 2744785"/>
                <a:gd name="connsiteX36" fmla="*/ 1636072 w 1744918"/>
                <a:gd name="connsiteY36" fmla="*/ 2744463 h 2744785"/>
                <a:gd name="connsiteX0" fmla="*/ 1636072 w 1744918"/>
                <a:gd name="connsiteY0" fmla="*/ 2744463 h 2744787"/>
                <a:gd name="connsiteX1" fmla="*/ 959989 w 1744918"/>
                <a:gd name="connsiteY1" fmla="*/ 1806935 h 2744787"/>
                <a:gd name="connsiteX2" fmla="*/ 964691 w 1744918"/>
                <a:gd name="connsiteY2" fmla="*/ 1694889 h 2744787"/>
                <a:gd name="connsiteX3" fmla="*/ 820912 w 1744918"/>
                <a:gd name="connsiteY3" fmla="*/ 1613793 h 2744787"/>
                <a:gd name="connsiteX4" fmla="*/ 395452 w 1744918"/>
                <a:gd name="connsiteY4" fmla="*/ 1453168 h 2744787"/>
                <a:gd name="connsiteX5" fmla="*/ 390359 w 1744918"/>
                <a:gd name="connsiteY5" fmla="*/ 1451601 h 2744787"/>
                <a:gd name="connsiteX6" fmla="*/ 196042 w 1744918"/>
                <a:gd name="connsiteY6" fmla="*/ 1350133 h 2744787"/>
                <a:gd name="connsiteX7" fmla="*/ 51871 w 1744918"/>
                <a:gd name="connsiteY7" fmla="*/ 1191859 h 2744787"/>
                <a:gd name="connsiteX8" fmla="*/ 6034 w 1744918"/>
                <a:gd name="connsiteY8" fmla="*/ 1120557 h 2744787"/>
                <a:gd name="connsiteX9" fmla="*/ 107502 w 1744918"/>
                <a:gd name="connsiteY9" fmla="*/ 827515 h 2744787"/>
                <a:gd name="connsiteX10" fmla="*/ 401720 w 1744918"/>
                <a:gd name="connsiteY10" fmla="*/ 469830 h 2744787"/>
                <a:gd name="connsiteX11" fmla="*/ 805241 w 1744918"/>
                <a:gd name="connsiteY11" fmla="*/ 8328 h 2744787"/>
                <a:gd name="connsiteX12" fmla="*/ 830314 w 1744918"/>
                <a:gd name="connsiteY12" fmla="*/ 8719 h 2744787"/>
                <a:gd name="connsiteX13" fmla="*/ 952546 w 1744918"/>
                <a:gd name="connsiteY13" fmla="*/ 125466 h 2744787"/>
                <a:gd name="connsiteX14" fmla="*/ 1092799 w 1744918"/>
                <a:gd name="connsiteY14" fmla="*/ 242605 h 2744787"/>
                <a:gd name="connsiteX15" fmla="*/ 1126099 w 1744918"/>
                <a:gd name="connsiteY15" fmla="*/ 282957 h 2744787"/>
                <a:gd name="connsiteX16" fmla="*/ 979578 w 1744918"/>
                <a:gd name="connsiteY16" fmla="*/ 589711 h 2744787"/>
                <a:gd name="connsiteX17" fmla="*/ 869883 w 1744918"/>
                <a:gd name="connsiteY17" fmla="*/ 706067 h 2744787"/>
                <a:gd name="connsiteX18" fmla="*/ 790354 w 1744918"/>
                <a:gd name="connsiteY18" fmla="*/ 860423 h 2744787"/>
                <a:gd name="connsiteX19" fmla="*/ 797406 w 1744918"/>
                <a:gd name="connsiteY19" fmla="*/ 874527 h 2744787"/>
                <a:gd name="connsiteX20" fmla="*/ 848727 w 1744918"/>
                <a:gd name="connsiteY20" fmla="*/ 846711 h 2744787"/>
                <a:gd name="connsiteX21" fmla="*/ 902791 w 1744918"/>
                <a:gd name="connsiteY21" fmla="*/ 688829 h 2744787"/>
                <a:gd name="connsiteX22" fmla="*/ 952154 w 1744918"/>
                <a:gd name="connsiteY22" fmla="*/ 665323 h 2744787"/>
                <a:gd name="connsiteX23" fmla="*/ 1325117 w 1744918"/>
                <a:gd name="connsiteY23" fmla="*/ 734666 h 2744787"/>
                <a:gd name="connsiteX24" fmla="*/ 1413265 w 1744918"/>
                <a:gd name="connsiteY24" fmla="*/ 771884 h 2744787"/>
                <a:gd name="connsiteX25" fmla="*/ 1421101 w 1744918"/>
                <a:gd name="connsiteY25" fmla="*/ 748769 h 2744787"/>
                <a:gd name="connsiteX26" fmla="*/ 1453225 w 1744918"/>
                <a:gd name="connsiteY26" fmla="*/ 714685 h 2744787"/>
                <a:gd name="connsiteX27" fmla="*/ 1633831 w 1744918"/>
                <a:gd name="connsiteY27" fmla="*/ 551710 h 2744787"/>
                <a:gd name="connsiteX28" fmla="*/ 1703174 w 1744918"/>
                <a:gd name="connsiteY28" fmla="*/ 509791 h 2744787"/>
                <a:gd name="connsiteX29" fmla="*/ 1711009 w 1744918"/>
                <a:gd name="connsiteY29" fmla="*/ 633981 h 2744787"/>
                <a:gd name="connsiteX30" fmla="*/ 1743917 w 1744918"/>
                <a:gd name="connsiteY30" fmla="*/ 795782 h 2744787"/>
                <a:gd name="connsiteX31" fmla="*/ 1721978 w 1744918"/>
                <a:gd name="connsiteY31" fmla="*/ 957973 h 2744787"/>
                <a:gd name="connsiteX32" fmla="*/ 1660862 w 1744918"/>
                <a:gd name="connsiteY32" fmla="*/ 1311348 h 2744787"/>
                <a:gd name="connsiteX33" fmla="*/ 1618552 w 1744918"/>
                <a:gd name="connsiteY33" fmla="*/ 1567565 h 2744787"/>
                <a:gd name="connsiteX34" fmla="*/ 1597396 w 1744918"/>
                <a:gd name="connsiteY34" fmla="*/ 1695673 h 2744787"/>
                <a:gd name="connsiteX35" fmla="*/ 1636072 w 1744918"/>
                <a:gd name="connsiteY35" fmla="*/ 2744463 h 2744787"/>
                <a:gd name="connsiteX0" fmla="*/ 1636072 w 1744918"/>
                <a:gd name="connsiteY0" fmla="*/ 2744463 h 2800429"/>
                <a:gd name="connsiteX1" fmla="*/ 969485 w 1744918"/>
                <a:gd name="connsiteY1" fmla="*/ 2705866 h 2800429"/>
                <a:gd name="connsiteX2" fmla="*/ 964691 w 1744918"/>
                <a:gd name="connsiteY2" fmla="*/ 1694889 h 2800429"/>
                <a:gd name="connsiteX3" fmla="*/ 820912 w 1744918"/>
                <a:gd name="connsiteY3" fmla="*/ 1613793 h 2800429"/>
                <a:gd name="connsiteX4" fmla="*/ 395452 w 1744918"/>
                <a:gd name="connsiteY4" fmla="*/ 1453168 h 2800429"/>
                <a:gd name="connsiteX5" fmla="*/ 390359 w 1744918"/>
                <a:gd name="connsiteY5" fmla="*/ 1451601 h 2800429"/>
                <a:gd name="connsiteX6" fmla="*/ 196042 w 1744918"/>
                <a:gd name="connsiteY6" fmla="*/ 1350133 h 2800429"/>
                <a:gd name="connsiteX7" fmla="*/ 51871 w 1744918"/>
                <a:gd name="connsiteY7" fmla="*/ 1191859 h 2800429"/>
                <a:gd name="connsiteX8" fmla="*/ 6034 w 1744918"/>
                <a:gd name="connsiteY8" fmla="*/ 1120557 h 2800429"/>
                <a:gd name="connsiteX9" fmla="*/ 107502 w 1744918"/>
                <a:gd name="connsiteY9" fmla="*/ 827515 h 2800429"/>
                <a:gd name="connsiteX10" fmla="*/ 401720 w 1744918"/>
                <a:gd name="connsiteY10" fmla="*/ 469830 h 2800429"/>
                <a:gd name="connsiteX11" fmla="*/ 805241 w 1744918"/>
                <a:gd name="connsiteY11" fmla="*/ 8328 h 2800429"/>
                <a:gd name="connsiteX12" fmla="*/ 830314 w 1744918"/>
                <a:gd name="connsiteY12" fmla="*/ 8719 h 2800429"/>
                <a:gd name="connsiteX13" fmla="*/ 952546 w 1744918"/>
                <a:gd name="connsiteY13" fmla="*/ 125466 h 2800429"/>
                <a:gd name="connsiteX14" fmla="*/ 1092799 w 1744918"/>
                <a:gd name="connsiteY14" fmla="*/ 242605 h 2800429"/>
                <a:gd name="connsiteX15" fmla="*/ 1126099 w 1744918"/>
                <a:gd name="connsiteY15" fmla="*/ 282957 h 2800429"/>
                <a:gd name="connsiteX16" fmla="*/ 979578 w 1744918"/>
                <a:gd name="connsiteY16" fmla="*/ 589711 h 2800429"/>
                <a:gd name="connsiteX17" fmla="*/ 869883 w 1744918"/>
                <a:gd name="connsiteY17" fmla="*/ 706067 h 2800429"/>
                <a:gd name="connsiteX18" fmla="*/ 790354 w 1744918"/>
                <a:gd name="connsiteY18" fmla="*/ 860423 h 2800429"/>
                <a:gd name="connsiteX19" fmla="*/ 797406 w 1744918"/>
                <a:gd name="connsiteY19" fmla="*/ 874527 h 2800429"/>
                <a:gd name="connsiteX20" fmla="*/ 848727 w 1744918"/>
                <a:gd name="connsiteY20" fmla="*/ 846711 h 2800429"/>
                <a:gd name="connsiteX21" fmla="*/ 902791 w 1744918"/>
                <a:gd name="connsiteY21" fmla="*/ 688829 h 2800429"/>
                <a:gd name="connsiteX22" fmla="*/ 952154 w 1744918"/>
                <a:gd name="connsiteY22" fmla="*/ 665323 h 2800429"/>
                <a:gd name="connsiteX23" fmla="*/ 1325117 w 1744918"/>
                <a:gd name="connsiteY23" fmla="*/ 734666 h 2800429"/>
                <a:gd name="connsiteX24" fmla="*/ 1413265 w 1744918"/>
                <a:gd name="connsiteY24" fmla="*/ 771884 h 2800429"/>
                <a:gd name="connsiteX25" fmla="*/ 1421101 w 1744918"/>
                <a:gd name="connsiteY25" fmla="*/ 748769 h 2800429"/>
                <a:gd name="connsiteX26" fmla="*/ 1453225 w 1744918"/>
                <a:gd name="connsiteY26" fmla="*/ 714685 h 2800429"/>
                <a:gd name="connsiteX27" fmla="*/ 1633831 w 1744918"/>
                <a:gd name="connsiteY27" fmla="*/ 551710 h 2800429"/>
                <a:gd name="connsiteX28" fmla="*/ 1703174 w 1744918"/>
                <a:gd name="connsiteY28" fmla="*/ 509791 h 2800429"/>
                <a:gd name="connsiteX29" fmla="*/ 1711009 w 1744918"/>
                <a:gd name="connsiteY29" fmla="*/ 633981 h 2800429"/>
                <a:gd name="connsiteX30" fmla="*/ 1743917 w 1744918"/>
                <a:gd name="connsiteY30" fmla="*/ 795782 h 2800429"/>
                <a:gd name="connsiteX31" fmla="*/ 1721978 w 1744918"/>
                <a:gd name="connsiteY31" fmla="*/ 957973 h 2800429"/>
                <a:gd name="connsiteX32" fmla="*/ 1660862 w 1744918"/>
                <a:gd name="connsiteY32" fmla="*/ 1311348 h 2800429"/>
                <a:gd name="connsiteX33" fmla="*/ 1618552 w 1744918"/>
                <a:gd name="connsiteY33" fmla="*/ 1567565 h 2800429"/>
                <a:gd name="connsiteX34" fmla="*/ 1597396 w 1744918"/>
                <a:gd name="connsiteY34" fmla="*/ 1695673 h 2800429"/>
                <a:gd name="connsiteX35" fmla="*/ 1636072 w 1744918"/>
                <a:gd name="connsiteY35" fmla="*/ 2744463 h 2800429"/>
                <a:gd name="connsiteX0" fmla="*/ 1636072 w 1744918"/>
                <a:gd name="connsiteY0" fmla="*/ 2744463 h 2748763"/>
                <a:gd name="connsiteX1" fmla="*/ 969485 w 1744918"/>
                <a:gd name="connsiteY1" fmla="*/ 2705866 h 2748763"/>
                <a:gd name="connsiteX2" fmla="*/ 964691 w 1744918"/>
                <a:gd name="connsiteY2" fmla="*/ 1694889 h 2748763"/>
                <a:gd name="connsiteX3" fmla="*/ 820912 w 1744918"/>
                <a:gd name="connsiteY3" fmla="*/ 1613793 h 2748763"/>
                <a:gd name="connsiteX4" fmla="*/ 395452 w 1744918"/>
                <a:gd name="connsiteY4" fmla="*/ 1453168 h 2748763"/>
                <a:gd name="connsiteX5" fmla="*/ 390359 w 1744918"/>
                <a:gd name="connsiteY5" fmla="*/ 1451601 h 2748763"/>
                <a:gd name="connsiteX6" fmla="*/ 196042 w 1744918"/>
                <a:gd name="connsiteY6" fmla="*/ 1350133 h 2748763"/>
                <a:gd name="connsiteX7" fmla="*/ 51871 w 1744918"/>
                <a:gd name="connsiteY7" fmla="*/ 1191859 h 2748763"/>
                <a:gd name="connsiteX8" fmla="*/ 6034 w 1744918"/>
                <a:gd name="connsiteY8" fmla="*/ 1120557 h 2748763"/>
                <a:gd name="connsiteX9" fmla="*/ 107502 w 1744918"/>
                <a:gd name="connsiteY9" fmla="*/ 827515 h 2748763"/>
                <a:gd name="connsiteX10" fmla="*/ 401720 w 1744918"/>
                <a:gd name="connsiteY10" fmla="*/ 469830 h 2748763"/>
                <a:gd name="connsiteX11" fmla="*/ 805241 w 1744918"/>
                <a:gd name="connsiteY11" fmla="*/ 8328 h 2748763"/>
                <a:gd name="connsiteX12" fmla="*/ 830314 w 1744918"/>
                <a:gd name="connsiteY12" fmla="*/ 8719 h 2748763"/>
                <a:gd name="connsiteX13" fmla="*/ 952546 w 1744918"/>
                <a:gd name="connsiteY13" fmla="*/ 125466 h 2748763"/>
                <a:gd name="connsiteX14" fmla="*/ 1092799 w 1744918"/>
                <a:gd name="connsiteY14" fmla="*/ 242605 h 2748763"/>
                <a:gd name="connsiteX15" fmla="*/ 1126099 w 1744918"/>
                <a:gd name="connsiteY15" fmla="*/ 282957 h 2748763"/>
                <a:gd name="connsiteX16" fmla="*/ 979578 w 1744918"/>
                <a:gd name="connsiteY16" fmla="*/ 589711 h 2748763"/>
                <a:gd name="connsiteX17" fmla="*/ 869883 w 1744918"/>
                <a:gd name="connsiteY17" fmla="*/ 706067 h 2748763"/>
                <a:gd name="connsiteX18" fmla="*/ 790354 w 1744918"/>
                <a:gd name="connsiteY18" fmla="*/ 860423 h 2748763"/>
                <a:gd name="connsiteX19" fmla="*/ 797406 w 1744918"/>
                <a:gd name="connsiteY19" fmla="*/ 874527 h 2748763"/>
                <a:gd name="connsiteX20" fmla="*/ 848727 w 1744918"/>
                <a:gd name="connsiteY20" fmla="*/ 846711 h 2748763"/>
                <a:gd name="connsiteX21" fmla="*/ 902791 w 1744918"/>
                <a:gd name="connsiteY21" fmla="*/ 688829 h 2748763"/>
                <a:gd name="connsiteX22" fmla="*/ 952154 w 1744918"/>
                <a:gd name="connsiteY22" fmla="*/ 665323 h 2748763"/>
                <a:gd name="connsiteX23" fmla="*/ 1325117 w 1744918"/>
                <a:gd name="connsiteY23" fmla="*/ 734666 h 2748763"/>
                <a:gd name="connsiteX24" fmla="*/ 1413265 w 1744918"/>
                <a:gd name="connsiteY24" fmla="*/ 771884 h 2748763"/>
                <a:gd name="connsiteX25" fmla="*/ 1421101 w 1744918"/>
                <a:gd name="connsiteY25" fmla="*/ 748769 h 2748763"/>
                <a:gd name="connsiteX26" fmla="*/ 1453225 w 1744918"/>
                <a:gd name="connsiteY26" fmla="*/ 714685 h 2748763"/>
                <a:gd name="connsiteX27" fmla="*/ 1633831 w 1744918"/>
                <a:gd name="connsiteY27" fmla="*/ 551710 h 2748763"/>
                <a:gd name="connsiteX28" fmla="*/ 1703174 w 1744918"/>
                <a:gd name="connsiteY28" fmla="*/ 509791 h 2748763"/>
                <a:gd name="connsiteX29" fmla="*/ 1711009 w 1744918"/>
                <a:gd name="connsiteY29" fmla="*/ 633981 h 2748763"/>
                <a:gd name="connsiteX30" fmla="*/ 1743917 w 1744918"/>
                <a:gd name="connsiteY30" fmla="*/ 795782 h 2748763"/>
                <a:gd name="connsiteX31" fmla="*/ 1721978 w 1744918"/>
                <a:gd name="connsiteY31" fmla="*/ 957973 h 2748763"/>
                <a:gd name="connsiteX32" fmla="*/ 1660862 w 1744918"/>
                <a:gd name="connsiteY32" fmla="*/ 1311348 h 2748763"/>
                <a:gd name="connsiteX33" fmla="*/ 1618552 w 1744918"/>
                <a:gd name="connsiteY33" fmla="*/ 1567565 h 2748763"/>
                <a:gd name="connsiteX34" fmla="*/ 1597396 w 1744918"/>
                <a:gd name="connsiteY34" fmla="*/ 1695673 h 2748763"/>
                <a:gd name="connsiteX35" fmla="*/ 1636072 w 1744918"/>
                <a:gd name="connsiteY35" fmla="*/ 2744463 h 2748763"/>
                <a:gd name="connsiteX0" fmla="*/ 1632907 w 1744918"/>
                <a:gd name="connsiteY0" fmla="*/ 2725471 h 2731694"/>
                <a:gd name="connsiteX1" fmla="*/ 969485 w 1744918"/>
                <a:gd name="connsiteY1" fmla="*/ 2705866 h 2731694"/>
                <a:gd name="connsiteX2" fmla="*/ 964691 w 1744918"/>
                <a:gd name="connsiteY2" fmla="*/ 1694889 h 2731694"/>
                <a:gd name="connsiteX3" fmla="*/ 820912 w 1744918"/>
                <a:gd name="connsiteY3" fmla="*/ 1613793 h 2731694"/>
                <a:gd name="connsiteX4" fmla="*/ 395452 w 1744918"/>
                <a:gd name="connsiteY4" fmla="*/ 1453168 h 2731694"/>
                <a:gd name="connsiteX5" fmla="*/ 390359 w 1744918"/>
                <a:gd name="connsiteY5" fmla="*/ 1451601 h 2731694"/>
                <a:gd name="connsiteX6" fmla="*/ 196042 w 1744918"/>
                <a:gd name="connsiteY6" fmla="*/ 1350133 h 2731694"/>
                <a:gd name="connsiteX7" fmla="*/ 51871 w 1744918"/>
                <a:gd name="connsiteY7" fmla="*/ 1191859 h 2731694"/>
                <a:gd name="connsiteX8" fmla="*/ 6034 w 1744918"/>
                <a:gd name="connsiteY8" fmla="*/ 1120557 h 2731694"/>
                <a:gd name="connsiteX9" fmla="*/ 107502 w 1744918"/>
                <a:gd name="connsiteY9" fmla="*/ 827515 h 2731694"/>
                <a:gd name="connsiteX10" fmla="*/ 401720 w 1744918"/>
                <a:gd name="connsiteY10" fmla="*/ 469830 h 2731694"/>
                <a:gd name="connsiteX11" fmla="*/ 805241 w 1744918"/>
                <a:gd name="connsiteY11" fmla="*/ 8328 h 2731694"/>
                <a:gd name="connsiteX12" fmla="*/ 830314 w 1744918"/>
                <a:gd name="connsiteY12" fmla="*/ 8719 h 2731694"/>
                <a:gd name="connsiteX13" fmla="*/ 952546 w 1744918"/>
                <a:gd name="connsiteY13" fmla="*/ 125466 h 2731694"/>
                <a:gd name="connsiteX14" fmla="*/ 1092799 w 1744918"/>
                <a:gd name="connsiteY14" fmla="*/ 242605 h 2731694"/>
                <a:gd name="connsiteX15" fmla="*/ 1126099 w 1744918"/>
                <a:gd name="connsiteY15" fmla="*/ 282957 h 2731694"/>
                <a:gd name="connsiteX16" fmla="*/ 979578 w 1744918"/>
                <a:gd name="connsiteY16" fmla="*/ 589711 h 2731694"/>
                <a:gd name="connsiteX17" fmla="*/ 869883 w 1744918"/>
                <a:gd name="connsiteY17" fmla="*/ 706067 h 2731694"/>
                <a:gd name="connsiteX18" fmla="*/ 790354 w 1744918"/>
                <a:gd name="connsiteY18" fmla="*/ 860423 h 2731694"/>
                <a:gd name="connsiteX19" fmla="*/ 797406 w 1744918"/>
                <a:gd name="connsiteY19" fmla="*/ 874527 h 2731694"/>
                <a:gd name="connsiteX20" fmla="*/ 848727 w 1744918"/>
                <a:gd name="connsiteY20" fmla="*/ 846711 h 2731694"/>
                <a:gd name="connsiteX21" fmla="*/ 902791 w 1744918"/>
                <a:gd name="connsiteY21" fmla="*/ 688829 h 2731694"/>
                <a:gd name="connsiteX22" fmla="*/ 952154 w 1744918"/>
                <a:gd name="connsiteY22" fmla="*/ 665323 h 2731694"/>
                <a:gd name="connsiteX23" fmla="*/ 1325117 w 1744918"/>
                <a:gd name="connsiteY23" fmla="*/ 734666 h 2731694"/>
                <a:gd name="connsiteX24" fmla="*/ 1413265 w 1744918"/>
                <a:gd name="connsiteY24" fmla="*/ 771884 h 2731694"/>
                <a:gd name="connsiteX25" fmla="*/ 1421101 w 1744918"/>
                <a:gd name="connsiteY25" fmla="*/ 748769 h 2731694"/>
                <a:gd name="connsiteX26" fmla="*/ 1453225 w 1744918"/>
                <a:gd name="connsiteY26" fmla="*/ 714685 h 2731694"/>
                <a:gd name="connsiteX27" fmla="*/ 1633831 w 1744918"/>
                <a:gd name="connsiteY27" fmla="*/ 551710 h 2731694"/>
                <a:gd name="connsiteX28" fmla="*/ 1703174 w 1744918"/>
                <a:gd name="connsiteY28" fmla="*/ 509791 h 2731694"/>
                <a:gd name="connsiteX29" fmla="*/ 1711009 w 1744918"/>
                <a:gd name="connsiteY29" fmla="*/ 633981 h 2731694"/>
                <a:gd name="connsiteX30" fmla="*/ 1743917 w 1744918"/>
                <a:gd name="connsiteY30" fmla="*/ 795782 h 2731694"/>
                <a:gd name="connsiteX31" fmla="*/ 1721978 w 1744918"/>
                <a:gd name="connsiteY31" fmla="*/ 957973 h 2731694"/>
                <a:gd name="connsiteX32" fmla="*/ 1660862 w 1744918"/>
                <a:gd name="connsiteY32" fmla="*/ 1311348 h 2731694"/>
                <a:gd name="connsiteX33" fmla="*/ 1618552 w 1744918"/>
                <a:gd name="connsiteY33" fmla="*/ 1567565 h 2731694"/>
                <a:gd name="connsiteX34" fmla="*/ 1597396 w 1744918"/>
                <a:gd name="connsiteY34" fmla="*/ 1695673 h 2731694"/>
                <a:gd name="connsiteX35" fmla="*/ 1632907 w 1744918"/>
                <a:gd name="connsiteY35" fmla="*/ 2725471 h 2731694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64691 w 1744918"/>
                <a:gd name="connsiteY2" fmla="*/ 1694889 h 2735151"/>
                <a:gd name="connsiteX3" fmla="*/ 820912 w 1744918"/>
                <a:gd name="connsiteY3" fmla="*/ 1613793 h 2735151"/>
                <a:gd name="connsiteX4" fmla="*/ 395452 w 1744918"/>
                <a:gd name="connsiteY4" fmla="*/ 1453168 h 2735151"/>
                <a:gd name="connsiteX5" fmla="*/ 390359 w 1744918"/>
                <a:gd name="connsiteY5" fmla="*/ 1451601 h 2735151"/>
                <a:gd name="connsiteX6" fmla="*/ 196042 w 1744918"/>
                <a:gd name="connsiteY6" fmla="*/ 1350133 h 2735151"/>
                <a:gd name="connsiteX7" fmla="*/ 51871 w 1744918"/>
                <a:gd name="connsiteY7" fmla="*/ 1191859 h 2735151"/>
                <a:gd name="connsiteX8" fmla="*/ 6034 w 1744918"/>
                <a:gd name="connsiteY8" fmla="*/ 1120557 h 2735151"/>
                <a:gd name="connsiteX9" fmla="*/ 107502 w 1744918"/>
                <a:gd name="connsiteY9" fmla="*/ 827515 h 2735151"/>
                <a:gd name="connsiteX10" fmla="*/ 401720 w 1744918"/>
                <a:gd name="connsiteY10" fmla="*/ 469830 h 2735151"/>
                <a:gd name="connsiteX11" fmla="*/ 805241 w 1744918"/>
                <a:gd name="connsiteY11" fmla="*/ 8328 h 2735151"/>
                <a:gd name="connsiteX12" fmla="*/ 830314 w 1744918"/>
                <a:gd name="connsiteY12" fmla="*/ 8719 h 2735151"/>
                <a:gd name="connsiteX13" fmla="*/ 952546 w 1744918"/>
                <a:gd name="connsiteY13" fmla="*/ 125466 h 2735151"/>
                <a:gd name="connsiteX14" fmla="*/ 1092799 w 1744918"/>
                <a:gd name="connsiteY14" fmla="*/ 242605 h 2735151"/>
                <a:gd name="connsiteX15" fmla="*/ 1126099 w 1744918"/>
                <a:gd name="connsiteY15" fmla="*/ 282957 h 2735151"/>
                <a:gd name="connsiteX16" fmla="*/ 979578 w 1744918"/>
                <a:gd name="connsiteY16" fmla="*/ 589711 h 2735151"/>
                <a:gd name="connsiteX17" fmla="*/ 869883 w 1744918"/>
                <a:gd name="connsiteY17" fmla="*/ 706067 h 2735151"/>
                <a:gd name="connsiteX18" fmla="*/ 790354 w 1744918"/>
                <a:gd name="connsiteY18" fmla="*/ 860423 h 2735151"/>
                <a:gd name="connsiteX19" fmla="*/ 797406 w 1744918"/>
                <a:gd name="connsiteY19" fmla="*/ 874527 h 2735151"/>
                <a:gd name="connsiteX20" fmla="*/ 848727 w 1744918"/>
                <a:gd name="connsiteY20" fmla="*/ 846711 h 2735151"/>
                <a:gd name="connsiteX21" fmla="*/ 902791 w 1744918"/>
                <a:gd name="connsiteY21" fmla="*/ 688829 h 2735151"/>
                <a:gd name="connsiteX22" fmla="*/ 952154 w 1744918"/>
                <a:gd name="connsiteY22" fmla="*/ 665323 h 2735151"/>
                <a:gd name="connsiteX23" fmla="*/ 1325117 w 1744918"/>
                <a:gd name="connsiteY23" fmla="*/ 734666 h 2735151"/>
                <a:gd name="connsiteX24" fmla="*/ 1413265 w 1744918"/>
                <a:gd name="connsiteY24" fmla="*/ 771884 h 2735151"/>
                <a:gd name="connsiteX25" fmla="*/ 1421101 w 1744918"/>
                <a:gd name="connsiteY25" fmla="*/ 748769 h 2735151"/>
                <a:gd name="connsiteX26" fmla="*/ 1453225 w 1744918"/>
                <a:gd name="connsiteY26" fmla="*/ 714685 h 2735151"/>
                <a:gd name="connsiteX27" fmla="*/ 1633831 w 1744918"/>
                <a:gd name="connsiteY27" fmla="*/ 551710 h 2735151"/>
                <a:gd name="connsiteX28" fmla="*/ 1703174 w 1744918"/>
                <a:gd name="connsiteY28" fmla="*/ 509791 h 2735151"/>
                <a:gd name="connsiteX29" fmla="*/ 1711009 w 1744918"/>
                <a:gd name="connsiteY29" fmla="*/ 633981 h 2735151"/>
                <a:gd name="connsiteX30" fmla="*/ 1743917 w 1744918"/>
                <a:gd name="connsiteY30" fmla="*/ 795782 h 2735151"/>
                <a:gd name="connsiteX31" fmla="*/ 1721978 w 1744918"/>
                <a:gd name="connsiteY31" fmla="*/ 957973 h 2735151"/>
                <a:gd name="connsiteX32" fmla="*/ 1660862 w 1744918"/>
                <a:gd name="connsiteY32" fmla="*/ 1311348 h 2735151"/>
                <a:gd name="connsiteX33" fmla="*/ 1618552 w 1744918"/>
                <a:gd name="connsiteY33" fmla="*/ 1567565 h 2735151"/>
                <a:gd name="connsiteX34" fmla="*/ 1597396 w 1744918"/>
                <a:gd name="connsiteY34" fmla="*/ 1695673 h 2735151"/>
                <a:gd name="connsiteX35" fmla="*/ 1632907 w 1744918"/>
                <a:gd name="connsiteY35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64691 w 1744918"/>
                <a:gd name="connsiteY2" fmla="*/ 1694889 h 2735151"/>
                <a:gd name="connsiteX3" fmla="*/ 820912 w 1744918"/>
                <a:gd name="connsiteY3" fmla="*/ 1613793 h 2735151"/>
                <a:gd name="connsiteX4" fmla="*/ 395452 w 1744918"/>
                <a:gd name="connsiteY4" fmla="*/ 1453168 h 2735151"/>
                <a:gd name="connsiteX5" fmla="*/ 390359 w 1744918"/>
                <a:gd name="connsiteY5" fmla="*/ 1451601 h 2735151"/>
                <a:gd name="connsiteX6" fmla="*/ 196042 w 1744918"/>
                <a:gd name="connsiteY6" fmla="*/ 1350133 h 2735151"/>
                <a:gd name="connsiteX7" fmla="*/ 51871 w 1744918"/>
                <a:gd name="connsiteY7" fmla="*/ 1191859 h 2735151"/>
                <a:gd name="connsiteX8" fmla="*/ 6034 w 1744918"/>
                <a:gd name="connsiteY8" fmla="*/ 1120557 h 2735151"/>
                <a:gd name="connsiteX9" fmla="*/ 107502 w 1744918"/>
                <a:gd name="connsiteY9" fmla="*/ 827515 h 2735151"/>
                <a:gd name="connsiteX10" fmla="*/ 401720 w 1744918"/>
                <a:gd name="connsiteY10" fmla="*/ 469830 h 2735151"/>
                <a:gd name="connsiteX11" fmla="*/ 805241 w 1744918"/>
                <a:gd name="connsiteY11" fmla="*/ 8328 h 2735151"/>
                <a:gd name="connsiteX12" fmla="*/ 830314 w 1744918"/>
                <a:gd name="connsiteY12" fmla="*/ 8719 h 2735151"/>
                <a:gd name="connsiteX13" fmla="*/ 952546 w 1744918"/>
                <a:gd name="connsiteY13" fmla="*/ 125466 h 2735151"/>
                <a:gd name="connsiteX14" fmla="*/ 1092799 w 1744918"/>
                <a:gd name="connsiteY14" fmla="*/ 242605 h 2735151"/>
                <a:gd name="connsiteX15" fmla="*/ 1126099 w 1744918"/>
                <a:gd name="connsiteY15" fmla="*/ 282957 h 2735151"/>
                <a:gd name="connsiteX16" fmla="*/ 979578 w 1744918"/>
                <a:gd name="connsiteY16" fmla="*/ 589711 h 2735151"/>
                <a:gd name="connsiteX17" fmla="*/ 869883 w 1744918"/>
                <a:gd name="connsiteY17" fmla="*/ 706067 h 2735151"/>
                <a:gd name="connsiteX18" fmla="*/ 790354 w 1744918"/>
                <a:gd name="connsiteY18" fmla="*/ 860423 h 2735151"/>
                <a:gd name="connsiteX19" fmla="*/ 797406 w 1744918"/>
                <a:gd name="connsiteY19" fmla="*/ 874527 h 2735151"/>
                <a:gd name="connsiteX20" fmla="*/ 848727 w 1744918"/>
                <a:gd name="connsiteY20" fmla="*/ 846711 h 2735151"/>
                <a:gd name="connsiteX21" fmla="*/ 902791 w 1744918"/>
                <a:gd name="connsiteY21" fmla="*/ 688829 h 2735151"/>
                <a:gd name="connsiteX22" fmla="*/ 952154 w 1744918"/>
                <a:gd name="connsiteY22" fmla="*/ 665323 h 2735151"/>
                <a:gd name="connsiteX23" fmla="*/ 1325117 w 1744918"/>
                <a:gd name="connsiteY23" fmla="*/ 734666 h 2735151"/>
                <a:gd name="connsiteX24" fmla="*/ 1413265 w 1744918"/>
                <a:gd name="connsiteY24" fmla="*/ 771884 h 2735151"/>
                <a:gd name="connsiteX25" fmla="*/ 1421101 w 1744918"/>
                <a:gd name="connsiteY25" fmla="*/ 748769 h 2735151"/>
                <a:gd name="connsiteX26" fmla="*/ 1453225 w 1744918"/>
                <a:gd name="connsiteY26" fmla="*/ 714685 h 2735151"/>
                <a:gd name="connsiteX27" fmla="*/ 1633831 w 1744918"/>
                <a:gd name="connsiteY27" fmla="*/ 551710 h 2735151"/>
                <a:gd name="connsiteX28" fmla="*/ 1703174 w 1744918"/>
                <a:gd name="connsiteY28" fmla="*/ 509791 h 2735151"/>
                <a:gd name="connsiteX29" fmla="*/ 1711009 w 1744918"/>
                <a:gd name="connsiteY29" fmla="*/ 633981 h 2735151"/>
                <a:gd name="connsiteX30" fmla="*/ 1743917 w 1744918"/>
                <a:gd name="connsiteY30" fmla="*/ 795782 h 2735151"/>
                <a:gd name="connsiteX31" fmla="*/ 1721978 w 1744918"/>
                <a:gd name="connsiteY31" fmla="*/ 957973 h 2735151"/>
                <a:gd name="connsiteX32" fmla="*/ 1660862 w 1744918"/>
                <a:gd name="connsiteY32" fmla="*/ 1311348 h 2735151"/>
                <a:gd name="connsiteX33" fmla="*/ 1618552 w 1744918"/>
                <a:gd name="connsiteY33" fmla="*/ 1567565 h 2735151"/>
                <a:gd name="connsiteX34" fmla="*/ 1635379 w 1744918"/>
                <a:gd name="connsiteY34" fmla="*/ 2097660 h 2735151"/>
                <a:gd name="connsiteX35" fmla="*/ 1632907 w 1744918"/>
                <a:gd name="connsiteY35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51956 w 1744918"/>
                <a:gd name="connsiteY2" fmla="*/ 2136971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51956 w 1744918"/>
                <a:gd name="connsiteY2" fmla="*/ 2136971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1012095 w 1744918"/>
                <a:gd name="connsiteY2" fmla="*/ 2124310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1012095 w 1744918"/>
                <a:gd name="connsiteY2" fmla="*/ 2124310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44918" h="2735151">
                  <a:moveTo>
                    <a:pt x="1632907" y="2725471"/>
                  </a:moveTo>
                  <a:cubicBezTo>
                    <a:pt x="1526672" y="2744015"/>
                    <a:pt x="1236479" y="2732029"/>
                    <a:pt x="966320" y="2721693"/>
                  </a:cubicBezTo>
                  <a:cubicBezTo>
                    <a:pt x="985769" y="2576131"/>
                    <a:pt x="1012366" y="2295444"/>
                    <a:pt x="1012095" y="2124310"/>
                  </a:cubicBezTo>
                  <a:cubicBezTo>
                    <a:pt x="1002328" y="2019646"/>
                    <a:pt x="986532" y="1782085"/>
                    <a:pt x="964691" y="1694889"/>
                  </a:cubicBezTo>
                  <a:cubicBezTo>
                    <a:pt x="966650" y="1644351"/>
                    <a:pt x="861264" y="1629072"/>
                    <a:pt x="820912" y="1613793"/>
                  </a:cubicBezTo>
                  <a:cubicBezTo>
                    <a:pt x="679484" y="1562472"/>
                    <a:pt x="539622" y="1495871"/>
                    <a:pt x="395452" y="1453168"/>
                  </a:cubicBezTo>
                  <a:cubicBezTo>
                    <a:pt x="393885" y="1452777"/>
                    <a:pt x="392318" y="1451993"/>
                    <a:pt x="390359" y="1451601"/>
                  </a:cubicBezTo>
                  <a:cubicBezTo>
                    <a:pt x="326501" y="1424177"/>
                    <a:pt x="253240" y="1392053"/>
                    <a:pt x="196042" y="1350133"/>
                  </a:cubicBezTo>
                  <a:cubicBezTo>
                    <a:pt x="138844" y="1308214"/>
                    <a:pt x="94574" y="1247490"/>
                    <a:pt x="51871" y="1191859"/>
                  </a:cubicBezTo>
                  <a:cubicBezTo>
                    <a:pt x="34633" y="1169136"/>
                    <a:pt x="13478" y="1148373"/>
                    <a:pt x="6034" y="1120557"/>
                  </a:cubicBezTo>
                  <a:cubicBezTo>
                    <a:pt x="-21389" y="1016739"/>
                    <a:pt x="50304" y="907827"/>
                    <a:pt x="107502" y="827515"/>
                  </a:cubicBezTo>
                  <a:cubicBezTo>
                    <a:pt x="196825" y="701757"/>
                    <a:pt x="301819" y="587361"/>
                    <a:pt x="401720" y="469830"/>
                  </a:cubicBezTo>
                  <a:cubicBezTo>
                    <a:pt x="534529" y="313907"/>
                    <a:pt x="667339" y="158767"/>
                    <a:pt x="805241" y="8328"/>
                  </a:cubicBezTo>
                  <a:cubicBezTo>
                    <a:pt x="815819" y="-3034"/>
                    <a:pt x="820128" y="-2642"/>
                    <a:pt x="830314" y="8719"/>
                  </a:cubicBezTo>
                  <a:cubicBezTo>
                    <a:pt x="858130" y="58474"/>
                    <a:pt x="908668" y="91382"/>
                    <a:pt x="952546" y="125466"/>
                  </a:cubicBezTo>
                  <a:cubicBezTo>
                    <a:pt x="1000733" y="162684"/>
                    <a:pt x="1046962" y="202645"/>
                    <a:pt x="1092799" y="242605"/>
                  </a:cubicBezTo>
                  <a:cubicBezTo>
                    <a:pt x="1110820" y="258276"/>
                    <a:pt x="1146471" y="244956"/>
                    <a:pt x="1126099" y="282957"/>
                  </a:cubicBezTo>
                  <a:cubicBezTo>
                    <a:pt x="1073210" y="383250"/>
                    <a:pt x="1027374" y="487068"/>
                    <a:pt x="979578" y="589711"/>
                  </a:cubicBezTo>
                  <a:cubicBezTo>
                    <a:pt x="956072" y="639858"/>
                    <a:pt x="902791" y="662972"/>
                    <a:pt x="869883" y="706067"/>
                  </a:cubicBezTo>
                  <a:cubicBezTo>
                    <a:pt x="834624" y="752295"/>
                    <a:pt x="815819" y="808710"/>
                    <a:pt x="790354" y="860423"/>
                  </a:cubicBezTo>
                  <a:cubicBezTo>
                    <a:pt x="785261" y="871001"/>
                    <a:pt x="786436" y="872960"/>
                    <a:pt x="797406" y="874527"/>
                  </a:cubicBezTo>
                  <a:cubicBezTo>
                    <a:pt x="824829" y="879228"/>
                    <a:pt x="838150" y="872960"/>
                    <a:pt x="848727" y="846711"/>
                  </a:cubicBezTo>
                  <a:cubicBezTo>
                    <a:pt x="868708" y="796565"/>
                    <a:pt x="876151" y="735057"/>
                    <a:pt x="902791" y="688829"/>
                  </a:cubicBezTo>
                  <a:cubicBezTo>
                    <a:pt x="913761" y="670024"/>
                    <a:pt x="930607" y="662972"/>
                    <a:pt x="952154" y="665323"/>
                  </a:cubicBezTo>
                  <a:cubicBezTo>
                    <a:pt x="1077520" y="680602"/>
                    <a:pt x="1202102" y="706850"/>
                    <a:pt x="1325117" y="734666"/>
                  </a:cubicBezTo>
                  <a:cubicBezTo>
                    <a:pt x="1337654" y="737408"/>
                    <a:pt x="1408956" y="774626"/>
                    <a:pt x="1413265" y="771884"/>
                  </a:cubicBezTo>
                  <a:cubicBezTo>
                    <a:pt x="1418750" y="768749"/>
                    <a:pt x="1417575" y="755038"/>
                    <a:pt x="1421101" y="748769"/>
                  </a:cubicBezTo>
                  <a:cubicBezTo>
                    <a:pt x="1428544" y="735449"/>
                    <a:pt x="1442648" y="725263"/>
                    <a:pt x="1453225" y="714685"/>
                  </a:cubicBezTo>
                  <a:cubicBezTo>
                    <a:pt x="1511207" y="657487"/>
                    <a:pt x="1575457" y="608125"/>
                    <a:pt x="1633831" y="551710"/>
                  </a:cubicBezTo>
                  <a:cubicBezTo>
                    <a:pt x="1641666" y="544266"/>
                    <a:pt x="1694163" y="486676"/>
                    <a:pt x="1703174" y="509791"/>
                  </a:cubicBezTo>
                  <a:cubicBezTo>
                    <a:pt x="1716885" y="544658"/>
                    <a:pt x="1704741" y="596371"/>
                    <a:pt x="1711009" y="633981"/>
                  </a:cubicBezTo>
                  <a:cubicBezTo>
                    <a:pt x="1720019" y="688045"/>
                    <a:pt x="1738433" y="740934"/>
                    <a:pt x="1743917" y="795782"/>
                  </a:cubicBezTo>
                  <a:cubicBezTo>
                    <a:pt x="1749402" y="848670"/>
                    <a:pt x="1730989" y="905868"/>
                    <a:pt x="1721978" y="957973"/>
                  </a:cubicBezTo>
                  <a:lnTo>
                    <a:pt x="1660862" y="1311348"/>
                  </a:lnTo>
                  <a:cubicBezTo>
                    <a:pt x="1646367" y="1396754"/>
                    <a:pt x="1632655" y="1482159"/>
                    <a:pt x="1618552" y="1567565"/>
                  </a:cubicBezTo>
                  <a:lnTo>
                    <a:pt x="1635379" y="2097660"/>
                  </a:lnTo>
                  <a:cubicBezTo>
                    <a:pt x="1631461" y="2125084"/>
                    <a:pt x="1657196" y="2704707"/>
                    <a:pt x="1632907" y="2725471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80">
              <a:extLst>
                <a:ext uri="{FF2B5EF4-FFF2-40B4-BE49-F238E27FC236}">
                  <a16:creationId xmlns:a16="http://schemas.microsoft.com/office/drawing/2014/main" id="{C94F173A-0FDE-4D87-9B65-0AC0FBB2CDF4}"/>
                </a:ext>
              </a:extLst>
            </p:cNvPr>
            <p:cNvSpPr/>
            <p:nvPr/>
          </p:nvSpPr>
          <p:spPr>
            <a:xfrm>
              <a:off x="4832337" y="3175173"/>
              <a:ext cx="2364041" cy="3683963"/>
            </a:xfrm>
            <a:custGeom>
              <a:avLst/>
              <a:gdLst>
                <a:gd name="connsiteX0" fmla="*/ 782411 w 1719861"/>
                <a:gd name="connsiteY0" fmla="*/ 1769183 h 1770791"/>
                <a:gd name="connsiteX1" fmla="*/ 707191 w 1719861"/>
                <a:gd name="connsiteY1" fmla="*/ 1769574 h 1770791"/>
                <a:gd name="connsiteX2" fmla="*/ 622961 w 1719861"/>
                <a:gd name="connsiteY2" fmla="*/ 1769574 h 1770791"/>
                <a:gd name="connsiteX3" fmla="*/ 292309 w 1719861"/>
                <a:gd name="connsiteY3" fmla="*/ 1769574 h 1770791"/>
                <a:gd name="connsiteX4" fmla="*/ 283690 w 1719861"/>
                <a:gd name="connsiteY4" fmla="*/ 1751553 h 1770791"/>
                <a:gd name="connsiteX5" fmla="*/ 215130 w 1719861"/>
                <a:gd name="connsiteY5" fmla="*/ 1500821 h 1770791"/>
                <a:gd name="connsiteX6" fmla="*/ 35309 w 1719861"/>
                <a:gd name="connsiteY6" fmla="*/ 852445 h 1770791"/>
                <a:gd name="connsiteX7" fmla="*/ 4751 w 1719861"/>
                <a:gd name="connsiteY7" fmla="*/ 753720 h 1770791"/>
                <a:gd name="connsiteX8" fmla="*/ 50 w 1719861"/>
                <a:gd name="connsiteY8" fmla="*/ 725904 h 1770791"/>
                <a:gd name="connsiteX9" fmla="*/ 50 w 1719861"/>
                <a:gd name="connsiteY9" fmla="*/ 482224 h 1770791"/>
                <a:gd name="connsiteX10" fmla="*/ 1617 w 1719861"/>
                <a:gd name="connsiteY10" fmla="*/ 467337 h 1770791"/>
                <a:gd name="connsiteX11" fmla="*/ 15329 w 1719861"/>
                <a:gd name="connsiteY11" fmla="*/ 466945 h 1770791"/>
                <a:gd name="connsiteX12" fmla="*/ 34525 w 1719861"/>
                <a:gd name="connsiteY12" fmla="*/ 484183 h 1770791"/>
                <a:gd name="connsiteX13" fmla="*/ 158324 w 1719861"/>
                <a:gd name="connsiteY13" fmla="*/ 602497 h 1770791"/>
                <a:gd name="connsiteX14" fmla="*/ 184181 w 1719861"/>
                <a:gd name="connsiteY14" fmla="*/ 631488 h 1770791"/>
                <a:gd name="connsiteX15" fmla="*/ 214739 w 1719861"/>
                <a:gd name="connsiteY15" fmla="*/ 624828 h 1770791"/>
                <a:gd name="connsiteX16" fmla="*/ 316598 w 1719861"/>
                <a:gd name="connsiteY16" fmla="*/ 603281 h 1770791"/>
                <a:gd name="connsiteX17" fmla="*/ 494461 w 1719861"/>
                <a:gd name="connsiteY17" fmla="*/ 579383 h 1770791"/>
                <a:gd name="connsiteX18" fmla="*/ 634714 w 1719861"/>
                <a:gd name="connsiteY18" fmla="*/ 540598 h 1770791"/>
                <a:gd name="connsiteX19" fmla="*/ 749894 w 1719861"/>
                <a:gd name="connsiteY19" fmla="*/ 584084 h 1770791"/>
                <a:gd name="connsiteX20" fmla="*/ 801215 w 1719861"/>
                <a:gd name="connsiteY20" fmla="*/ 721203 h 1770791"/>
                <a:gd name="connsiteX21" fmla="*/ 805525 w 1719861"/>
                <a:gd name="connsiteY21" fmla="*/ 738441 h 1770791"/>
                <a:gd name="connsiteX22" fmla="*/ 828247 w 1719861"/>
                <a:gd name="connsiteY22" fmla="*/ 761947 h 1770791"/>
                <a:gd name="connsiteX23" fmla="*/ 892106 w 1719861"/>
                <a:gd name="connsiteY23" fmla="*/ 799165 h 1770791"/>
                <a:gd name="connsiteX24" fmla="*/ 929715 w 1719861"/>
                <a:gd name="connsiteY24" fmla="*/ 808959 h 1770791"/>
                <a:gd name="connsiteX25" fmla="*/ 951654 w 1719861"/>
                <a:gd name="connsiteY25" fmla="*/ 800732 h 1770791"/>
                <a:gd name="connsiteX26" fmla="*/ 936375 w 1719861"/>
                <a:gd name="connsiteY26" fmla="*/ 781927 h 1770791"/>
                <a:gd name="connsiteX27" fmla="*/ 744801 w 1719861"/>
                <a:gd name="connsiteY27" fmla="*/ 493194 h 1770791"/>
                <a:gd name="connsiteX28" fmla="*/ 619043 w 1719861"/>
                <a:gd name="connsiteY28" fmla="*/ 278505 h 1770791"/>
                <a:gd name="connsiteX29" fmla="*/ 632363 w 1719861"/>
                <a:gd name="connsiteY29" fmla="*/ 248731 h 1770791"/>
                <a:gd name="connsiteX30" fmla="*/ 821196 w 1719861"/>
                <a:gd name="connsiteY30" fmla="*/ 168418 h 1770791"/>
                <a:gd name="connsiteX31" fmla="*/ 884270 w 1719861"/>
                <a:gd name="connsiteY31" fmla="*/ 53238 h 1770791"/>
                <a:gd name="connsiteX32" fmla="*/ 913261 w 1719861"/>
                <a:gd name="connsiteY32" fmla="*/ 9752 h 1770791"/>
                <a:gd name="connsiteX33" fmla="*/ 971634 w 1719861"/>
                <a:gd name="connsiteY33" fmla="*/ 64991 h 1770791"/>
                <a:gd name="connsiteX34" fmla="*/ 1198077 w 1719861"/>
                <a:gd name="connsiteY34" fmla="*/ 294567 h 1770791"/>
                <a:gd name="connsiteX35" fmla="*/ 1428828 w 1719861"/>
                <a:gd name="connsiteY35" fmla="*/ 554701 h 1770791"/>
                <a:gd name="connsiteX36" fmla="*/ 1704632 w 1719861"/>
                <a:gd name="connsiteY36" fmla="*/ 927665 h 1770791"/>
                <a:gd name="connsiteX37" fmla="*/ 1718736 w 1719861"/>
                <a:gd name="connsiteY37" fmla="*/ 1061649 h 1770791"/>
                <a:gd name="connsiteX38" fmla="*/ 1661930 w 1719861"/>
                <a:gd name="connsiteY38" fmla="*/ 1210521 h 1770791"/>
                <a:gd name="connsiteX39" fmla="*/ 1510707 w 1719861"/>
                <a:gd name="connsiteY39" fmla="*/ 1304545 h 1770791"/>
                <a:gd name="connsiteX40" fmla="*/ 1153807 w 1719861"/>
                <a:gd name="connsiteY40" fmla="*/ 1446366 h 1770791"/>
                <a:gd name="connsiteX41" fmla="*/ 968500 w 1719861"/>
                <a:gd name="connsiteY41" fmla="*/ 1505914 h 1770791"/>
                <a:gd name="connsiteX42" fmla="*/ 817670 w 1719861"/>
                <a:gd name="connsiteY42" fmla="*/ 1537256 h 1770791"/>
                <a:gd name="connsiteX43" fmla="*/ 791029 w 1719861"/>
                <a:gd name="connsiteY43" fmla="*/ 1627362 h 1770791"/>
                <a:gd name="connsiteX44" fmla="*/ 782411 w 1719861"/>
                <a:gd name="connsiteY44" fmla="*/ 1769183 h 1770791"/>
                <a:gd name="connsiteX0" fmla="*/ 782411 w 1722566"/>
                <a:gd name="connsiteY0" fmla="*/ 1769183 h 2684332"/>
                <a:gd name="connsiteX1" fmla="*/ 707191 w 1722566"/>
                <a:gd name="connsiteY1" fmla="*/ 1769574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2411 w 1722566"/>
                <a:gd name="connsiteY44" fmla="*/ 1769183 h 2684332"/>
                <a:gd name="connsiteX0" fmla="*/ 788742 w 1722566"/>
                <a:gd name="connsiteY0" fmla="*/ 1930611 h 2684332"/>
                <a:gd name="connsiteX1" fmla="*/ 707191 w 1722566"/>
                <a:gd name="connsiteY1" fmla="*/ 1769574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715750"/>
                <a:gd name="connsiteX1" fmla="*/ 795819 w 1722566"/>
                <a:gd name="connsiteY1" fmla="*/ 2260188 h 2715750"/>
                <a:gd name="connsiteX2" fmla="*/ 876181 w 1722566"/>
                <a:gd name="connsiteY2" fmla="*/ 2684333 h 2715750"/>
                <a:gd name="connsiteX3" fmla="*/ 393598 w 1722566"/>
                <a:gd name="connsiteY3" fmla="*/ 2684332 h 2715750"/>
                <a:gd name="connsiteX4" fmla="*/ 283690 w 1722566"/>
                <a:gd name="connsiteY4" fmla="*/ 1751553 h 2715750"/>
                <a:gd name="connsiteX5" fmla="*/ 215130 w 1722566"/>
                <a:gd name="connsiteY5" fmla="*/ 1500821 h 2715750"/>
                <a:gd name="connsiteX6" fmla="*/ 35309 w 1722566"/>
                <a:gd name="connsiteY6" fmla="*/ 852445 h 2715750"/>
                <a:gd name="connsiteX7" fmla="*/ 4751 w 1722566"/>
                <a:gd name="connsiteY7" fmla="*/ 753720 h 2715750"/>
                <a:gd name="connsiteX8" fmla="*/ 50 w 1722566"/>
                <a:gd name="connsiteY8" fmla="*/ 725904 h 2715750"/>
                <a:gd name="connsiteX9" fmla="*/ 50 w 1722566"/>
                <a:gd name="connsiteY9" fmla="*/ 482224 h 2715750"/>
                <a:gd name="connsiteX10" fmla="*/ 1617 w 1722566"/>
                <a:gd name="connsiteY10" fmla="*/ 467337 h 2715750"/>
                <a:gd name="connsiteX11" fmla="*/ 15329 w 1722566"/>
                <a:gd name="connsiteY11" fmla="*/ 466945 h 2715750"/>
                <a:gd name="connsiteX12" fmla="*/ 34525 w 1722566"/>
                <a:gd name="connsiteY12" fmla="*/ 484183 h 2715750"/>
                <a:gd name="connsiteX13" fmla="*/ 158324 w 1722566"/>
                <a:gd name="connsiteY13" fmla="*/ 602497 h 2715750"/>
                <a:gd name="connsiteX14" fmla="*/ 184181 w 1722566"/>
                <a:gd name="connsiteY14" fmla="*/ 631488 h 2715750"/>
                <a:gd name="connsiteX15" fmla="*/ 214739 w 1722566"/>
                <a:gd name="connsiteY15" fmla="*/ 624828 h 2715750"/>
                <a:gd name="connsiteX16" fmla="*/ 316598 w 1722566"/>
                <a:gd name="connsiteY16" fmla="*/ 603281 h 2715750"/>
                <a:gd name="connsiteX17" fmla="*/ 494461 w 1722566"/>
                <a:gd name="connsiteY17" fmla="*/ 579383 h 2715750"/>
                <a:gd name="connsiteX18" fmla="*/ 634714 w 1722566"/>
                <a:gd name="connsiteY18" fmla="*/ 540598 h 2715750"/>
                <a:gd name="connsiteX19" fmla="*/ 749894 w 1722566"/>
                <a:gd name="connsiteY19" fmla="*/ 584084 h 2715750"/>
                <a:gd name="connsiteX20" fmla="*/ 801215 w 1722566"/>
                <a:gd name="connsiteY20" fmla="*/ 721203 h 2715750"/>
                <a:gd name="connsiteX21" fmla="*/ 805525 w 1722566"/>
                <a:gd name="connsiteY21" fmla="*/ 738441 h 2715750"/>
                <a:gd name="connsiteX22" fmla="*/ 828247 w 1722566"/>
                <a:gd name="connsiteY22" fmla="*/ 761947 h 2715750"/>
                <a:gd name="connsiteX23" fmla="*/ 892106 w 1722566"/>
                <a:gd name="connsiteY23" fmla="*/ 799165 h 2715750"/>
                <a:gd name="connsiteX24" fmla="*/ 929715 w 1722566"/>
                <a:gd name="connsiteY24" fmla="*/ 808959 h 2715750"/>
                <a:gd name="connsiteX25" fmla="*/ 951654 w 1722566"/>
                <a:gd name="connsiteY25" fmla="*/ 800732 h 2715750"/>
                <a:gd name="connsiteX26" fmla="*/ 936375 w 1722566"/>
                <a:gd name="connsiteY26" fmla="*/ 781927 h 2715750"/>
                <a:gd name="connsiteX27" fmla="*/ 744801 w 1722566"/>
                <a:gd name="connsiteY27" fmla="*/ 493194 h 2715750"/>
                <a:gd name="connsiteX28" fmla="*/ 619043 w 1722566"/>
                <a:gd name="connsiteY28" fmla="*/ 278505 h 2715750"/>
                <a:gd name="connsiteX29" fmla="*/ 632363 w 1722566"/>
                <a:gd name="connsiteY29" fmla="*/ 248731 h 2715750"/>
                <a:gd name="connsiteX30" fmla="*/ 821196 w 1722566"/>
                <a:gd name="connsiteY30" fmla="*/ 168418 h 2715750"/>
                <a:gd name="connsiteX31" fmla="*/ 884270 w 1722566"/>
                <a:gd name="connsiteY31" fmla="*/ 53238 h 2715750"/>
                <a:gd name="connsiteX32" fmla="*/ 913261 w 1722566"/>
                <a:gd name="connsiteY32" fmla="*/ 9752 h 2715750"/>
                <a:gd name="connsiteX33" fmla="*/ 971634 w 1722566"/>
                <a:gd name="connsiteY33" fmla="*/ 64991 h 2715750"/>
                <a:gd name="connsiteX34" fmla="*/ 1198077 w 1722566"/>
                <a:gd name="connsiteY34" fmla="*/ 294567 h 2715750"/>
                <a:gd name="connsiteX35" fmla="*/ 1428828 w 1722566"/>
                <a:gd name="connsiteY35" fmla="*/ 554701 h 2715750"/>
                <a:gd name="connsiteX36" fmla="*/ 1704632 w 1722566"/>
                <a:gd name="connsiteY36" fmla="*/ 927665 h 2715750"/>
                <a:gd name="connsiteX37" fmla="*/ 1718736 w 1722566"/>
                <a:gd name="connsiteY37" fmla="*/ 1061649 h 2715750"/>
                <a:gd name="connsiteX38" fmla="*/ 1661930 w 1722566"/>
                <a:gd name="connsiteY38" fmla="*/ 1210521 h 2715750"/>
                <a:gd name="connsiteX39" fmla="*/ 1510707 w 1722566"/>
                <a:gd name="connsiteY39" fmla="*/ 1304545 h 2715750"/>
                <a:gd name="connsiteX40" fmla="*/ 1153807 w 1722566"/>
                <a:gd name="connsiteY40" fmla="*/ 1446366 h 2715750"/>
                <a:gd name="connsiteX41" fmla="*/ 968500 w 1722566"/>
                <a:gd name="connsiteY41" fmla="*/ 1505914 h 2715750"/>
                <a:gd name="connsiteX42" fmla="*/ 817670 w 1722566"/>
                <a:gd name="connsiteY42" fmla="*/ 1537256 h 2715750"/>
                <a:gd name="connsiteX43" fmla="*/ 791029 w 1722566"/>
                <a:gd name="connsiteY43" fmla="*/ 1627362 h 2715750"/>
                <a:gd name="connsiteX44" fmla="*/ 788742 w 1722566"/>
                <a:gd name="connsiteY44" fmla="*/ 1930611 h 2715750"/>
                <a:gd name="connsiteX0" fmla="*/ 788742 w 1722566"/>
                <a:gd name="connsiteY0" fmla="*/ 1930611 h 2689022"/>
                <a:gd name="connsiteX1" fmla="*/ 795819 w 1722566"/>
                <a:gd name="connsiteY1" fmla="*/ 2260188 h 2689022"/>
                <a:gd name="connsiteX2" fmla="*/ 876181 w 1722566"/>
                <a:gd name="connsiteY2" fmla="*/ 2684333 h 2689022"/>
                <a:gd name="connsiteX3" fmla="*/ 393598 w 1722566"/>
                <a:gd name="connsiteY3" fmla="*/ 2684332 h 2689022"/>
                <a:gd name="connsiteX4" fmla="*/ 283690 w 1722566"/>
                <a:gd name="connsiteY4" fmla="*/ 1751553 h 2689022"/>
                <a:gd name="connsiteX5" fmla="*/ 215130 w 1722566"/>
                <a:gd name="connsiteY5" fmla="*/ 1500821 h 2689022"/>
                <a:gd name="connsiteX6" fmla="*/ 35309 w 1722566"/>
                <a:gd name="connsiteY6" fmla="*/ 852445 h 2689022"/>
                <a:gd name="connsiteX7" fmla="*/ 4751 w 1722566"/>
                <a:gd name="connsiteY7" fmla="*/ 753720 h 2689022"/>
                <a:gd name="connsiteX8" fmla="*/ 50 w 1722566"/>
                <a:gd name="connsiteY8" fmla="*/ 725904 h 2689022"/>
                <a:gd name="connsiteX9" fmla="*/ 50 w 1722566"/>
                <a:gd name="connsiteY9" fmla="*/ 482224 h 2689022"/>
                <a:gd name="connsiteX10" fmla="*/ 1617 w 1722566"/>
                <a:gd name="connsiteY10" fmla="*/ 467337 h 2689022"/>
                <a:gd name="connsiteX11" fmla="*/ 15329 w 1722566"/>
                <a:gd name="connsiteY11" fmla="*/ 466945 h 2689022"/>
                <a:gd name="connsiteX12" fmla="*/ 34525 w 1722566"/>
                <a:gd name="connsiteY12" fmla="*/ 484183 h 2689022"/>
                <a:gd name="connsiteX13" fmla="*/ 158324 w 1722566"/>
                <a:gd name="connsiteY13" fmla="*/ 602497 h 2689022"/>
                <a:gd name="connsiteX14" fmla="*/ 184181 w 1722566"/>
                <a:gd name="connsiteY14" fmla="*/ 631488 h 2689022"/>
                <a:gd name="connsiteX15" fmla="*/ 214739 w 1722566"/>
                <a:gd name="connsiteY15" fmla="*/ 624828 h 2689022"/>
                <a:gd name="connsiteX16" fmla="*/ 316598 w 1722566"/>
                <a:gd name="connsiteY16" fmla="*/ 603281 h 2689022"/>
                <a:gd name="connsiteX17" fmla="*/ 494461 w 1722566"/>
                <a:gd name="connsiteY17" fmla="*/ 579383 h 2689022"/>
                <a:gd name="connsiteX18" fmla="*/ 634714 w 1722566"/>
                <a:gd name="connsiteY18" fmla="*/ 540598 h 2689022"/>
                <a:gd name="connsiteX19" fmla="*/ 749894 w 1722566"/>
                <a:gd name="connsiteY19" fmla="*/ 584084 h 2689022"/>
                <a:gd name="connsiteX20" fmla="*/ 801215 w 1722566"/>
                <a:gd name="connsiteY20" fmla="*/ 721203 h 2689022"/>
                <a:gd name="connsiteX21" fmla="*/ 805525 w 1722566"/>
                <a:gd name="connsiteY21" fmla="*/ 738441 h 2689022"/>
                <a:gd name="connsiteX22" fmla="*/ 828247 w 1722566"/>
                <a:gd name="connsiteY22" fmla="*/ 761947 h 2689022"/>
                <a:gd name="connsiteX23" fmla="*/ 892106 w 1722566"/>
                <a:gd name="connsiteY23" fmla="*/ 799165 h 2689022"/>
                <a:gd name="connsiteX24" fmla="*/ 929715 w 1722566"/>
                <a:gd name="connsiteY24" fmla="*/ 808959 h 2689022"/>
                <a:gd name="connsiteX25" fmla="*/ 951654 w 1722566"/>
                <a:gd name="connsiteY25" fmla="*/ 800732 h 2689022"/>
                <a:gd name="connsiteX26" fmla="*/ 936375 w 1722566"/>
                <a:gd name="connsiteY26" fmla="*/ 781927 h 2689022"/>
                <a:gd name="connsiteX27" fmla="*/ 744801 w 1722566"/>
                <a:gd name="connsiteY27" fmla="*/ 493194 h 2689022"/>
                <a:gd name="connsiteX28" fmla="*/ 619043 w 1722566"/>
                <a:gd name="connsiteY28" fmla="*/ 278505 h 2689022"/>
                <a:gd name="connsiteX29" fmla="*/ 632363 w 1722566"/>
                <a:gd name="connsiteY29" fmla="*/ 248731 h 2689022"/>
                <a:gd name="connsiteX30" fmla="*/ 821196 w 1722566"/>
                <a:gd name="connsiteY30" fmla="*/ 168418 h 2689022"/>
                <a:gd name="connsiteX31" fmla="*/ 884270 w 1722566"/>
                <a:gd name="connsiteY31" fmla="*/ 53238 h 2689022"/>
                <a:gd name="connsiteX32" fmla="*/ 913261 w 1722566"/>
                <a:gd name="connsiteY32" fmla="*/ 9752 h 2689022"/>
                <a:gd name="connsiteX33" fmla="*/ 971634 w 1722566"/>
                <a:gd name="connsiteY33" fmla="*/ 64991 h 2689022"/>
                <a:gd name="connsiteX34" fmla="*/ 1198077 w 1722566"/>
                <a:gd name="connsiteY34" fmla="*/ 294567 h 2689022"/>
                <a:gd name="connsiteX35" fmla="*/ 1428828 w 1722566"/>
                <a:gd name="connsiteY35" fmla="*/ 554701 h 2689022"/>
                <a:gd name="connsiteX36" fmla="*/ 1704632 w 1722566"/>
                <a:gd name="connsiteY36" fmla="*/ 927665 h 2689022"/>
                <a:gd name="connsiteX37" fmla="*/ 1718736 w 1722566"/>
                <a:gd name="connsiteY37" fmla="*/ 1061649 h 2689022"/>
                <a:gd name="connsiteX38" fmla="*/ 1661930 w 1722566"/>
                <a:gd name="connsiteY38" fmla="*/ 1210521 h 2689022"/>
                <a:gd name="connsiteX39" fmla="*/ 1510707 w 1722566"/>
                <a:gd name="connsiteY39" fmla="*/ 1304545 h 2689022"/>
                <a:gd name="connsiteX40" fmla="*/ 1153807 w 1722566"/>
                <a:gd name="connsiteY40" fmla="*/ 1446366 h 2689022"/>
                <a:gd name="connsiteX41" fmla="*/ 968500 w 1722566"/>
                <a:gd name="connsiteY41" fmla="*/ 1505914 h 2689022"/>
                <a:gd name="connsiteX42" fmla="*/ 817670 w 1722566"/>
                <a:gd name="connsiteY42" fmla="*/ 1537256 h 2689022"/>
                <a:gd name="connsiteX43" fmla="*/ 791029 w 1722566"/>
                <a:gd name="connsiteY43" fmla="*/ 1627362 h 2689022"/>
                <a:gd name="connsiteX44" fmla="*/ 788742 w 1722566"/>
                <a:gd name="connsiteY44" fmla="*/ 1930611 h 2689022"/>
                <a:gd name="connsiteX0" fmla="*/ 788742 w 1722566"/>
                <a:gd name="connsiteY0" fmla="*/ 1930611 h 2735147"/>
                <a:gd name="connsiteX1" fmla="*/ 795819 w 1722566"/>
                <a:gd name="connsiteY1" fmla="*/ 2260188 h 2735147"/>
                <a:gd name="connsiteX2" fmla="*/ 876181 w 1722566"/>
                <a:gd name="connsiteY2" fmla="*/ 2684333 h 2735147"/>
                <a:gd name="connsiteX3" fmla="*/ 393598 w 1722566"/>
                <a:gd name="connsiteY3" fmla="*/ 2684332 h 2735147"/>
                <a:gd name="connsiteX4" fmla="*/ 283690 w 1722566"/>
                <a:gd name="connsiteY4" fmla="*/ 1751553 h 2735147"/>
                <a:gd name="connsiteX5" fmla="*/ 215130 w 1722566"/>
                <a:gd name="connsiteY5" fmla="*/ 1500821 h 2735147"/>
                <a:gd name="connsiteX6" fmla="*/ 35309 w 1722566"/>
                <a:gd name="connsiteY6" fmla="*/ 852445 h 2735147"/>
                <a:gd name="connsiteX7" fmla="*/ 4751 w 1722566"/>
                <a:gd name="connsiteY7" fmla="*/ 753720 h 2735147"/>
                <a:gd name="connsiteX8" fmla="*/ 50 w 1722566"/>
                <a:gd name="connsiteY8" fmla="*/ 725904 h 2735147"/>
                <a:gd name="connsiteX9" fmla="*/ 50 w 1722566"/>
                <a:gd name="connsiteY9" fmla="*/ 482224 h 2735147"/>
                <a:gd name="connsiteX10" fmla="*/ 1617 w 1722566"/>
                <a:gd name="connsiteY10" fmla="*/ 467337 h 2735147"/>
                <a:gd name="connsiteX11" fmla="*/ 15329 w 1722566"/>
                <a:gd name="connsiteY11" fmla="*/ 466945 h 2735147"/>
                <a:gd name="connsiteX12" fmla="*/ 34525 w 1722566"/>
                <a:gd name="connsiteY12" fmla="*/ 484183 h 2735147"/>
                <a:gd name="connsiteX13" fmla="*/ 158324 w 1722566"/>
                <a:gd name="connsiteY13" fmla="*/ 602497 h 2735147"/>
                <a:gd name="connsiteX14" fmla="*/ 184181 w 1722566"/>
                <a:gd name="connsiteY14" fmla="*/ 631488 h 2735147"/>
                <a:gd name="connsiteX15" fmla="*/ 214739 w 1722566"/>
                <a:gd name="connsiteY15" fmla="*/ 624828 h 2735147"/>
                <a:gd name="connsiteX16" fmla="*/ 316598 w 1722566"/>
                <a:gd name="connsiteY16" fmla="*/ 603281 h 2735147"/>
                <a:gd name="connsiteX17" fmla="*/ 494461 w 1722566"/>
                <a:gd name="connsiteY17" fmla="*/ 579383 h 2735147"/>
                <a:gd name="connsiteX18" fmla="*/ 634714 w 1722566"/>
                <a:gd name="connsiteY18" fmla="*/ 540598 h 2735147"/>
                <a:gd name="connsiteX19" fmla="*/ 749894 w 1722566"/>
                <a:gd name="connsiteY19" fmla="*/ 584084 h 2735147"/>
                <a:gd name="connsiteX20" fmla="*/ 801215 w 1722566"/>
                <a:gd name="connsiteY20" fmla="*/ 721203 h 2735147"/>
                <a:gd name="connsiteX21" fmla="*/ 805525 w 1722566"/>
                <a:gd name="connsiteY21" fmla="*/ 738441 h 2735147"/>
                <a:gd name="connsiteX22" fmla="*/ 828247 w 1722566"/>
                <a:gd name="connsiteY22" fmla="*/ 761947 h 2735147"/>
                <a:gd name="connsiteX23" fmla="*/ 892106 w 1722566"/>
                <a:gd name="connsiteY23" fmla="*/ 799165 h 2735147"/>
                <a:gd name="connsiteX24" fmla="*/ 929715 w 1722566"/>
                <a:gd name="connsiteY24" fmla="*/ 808959 h 2735147"/>
                <a:gd name="connsiteX25" fmla="*/ 951654 w 1722566"/>
                <a:gd name="connsiteY25" fmla="*/ 800732 h 2735147"/>
                <a:gd name="connsiteX26" fmla="*/ 936375 w 1722566"/>
                <a:gd name="connsiteY26" fmla="*/ 781927 h 2735147"/>
                <a:gd name="connsiteX27" fmla="*/ 744801 w 1722566"/>
                <a:gd name="connsiteY27" fmla="*/ 493194 h 2735147"/>
                <a:gd name="connsiteX28" fmla="*/ 619043 w 1722566"/>
                <a:gd name="connsiteY28" fmla="*/ 278505 h 2735147"/>
                <a:gd name="connsiteX29" fmla="*/ 632363 w 1722566"/>
                <a:gd name="connsiteY29" fmla="*/ 248731 h 2735147"/>
                <a:gd name="connsiteX30" fmla="*/ 821196 w 1722566"/>
                <a:gd name="connsiteY30" fmla="*/ 168418 h 2735147"/>
                <a:gd name="connsiteX31" fmla="*/ 884270 w 1722566"/>
                <a:gd name="connsiteY31" fmla="*/ 53238 h 2735147"/>
                <a:gd name="connsiteX32" fmla="*/ 913261 w 1722566"/>
                <a:gd name="connsiteY32" fmla="*/ 9752 h 2735147"/>
                <a:gd name="connsiteX33" fmla="*/ 971634 w 1722566"/>
                <a:gd name="connsiteY33" fmla="*/ 64991 h 2735147"/>
                <a:gd name="connsiteX34" fmla="*/ 1198077 w 1722566"/>
                <a:gd name="connsiteY34" fmla="*/ 294567 h 2735147"/>
                <a:gd name="connsiteX35" fmla="*/ 1428828 w 1722566"/>
                <a:gd name="connsiteY35" fmla="*/ 554701 h 2735147"/>
                <a:gd name="connsiteX36" fmla="*/ 1704632 w 1722566"/>
                <a:gd name="connsiteY36" fmla="*/ 927665 h 2735147"/>
                <a:gd name="connsiteX37" fmla="*/ 1718736 w 1722566"/>
                <a:gd name="connsiteY37" fmla="*/ 1061649 h 2735147"/>
                <a:gd name="connsiteX38" fmla="*/ 1661930 w 1722566"/>
                <a:gd name="connsiteY38" fmla="*/ 1210521 h 2735147"/>
                <a:gd name="connsiteX39" fmla="*/ 1510707 w 1722566"/>
                <a:gd name="connsiteY39" fmla="*/ 1304545 h 2735147"/>
                <a:gd name="connsiteX40" fmla="*/ 1153807 w 1722566"/>
                <a:gd name="connsiteY40" fmla="*/ 1446366 h 2735147"/>
                <a:gd name="connsiteX41" fmla="*/ 968500 w 1722566"/>
                <a:gd name="connsiteY41" fmla="*/ 1505914 h 2735147"/>
                <a:gd name="connsiteX42" fmla="*/ 817670 w 1722566"/>
                <a:gd name="connsiteY42" fmla="*/ 1537256 h 2735147"/>
                <a:gd name="connsiteX43" fmla="*/ 791029 w 1722566"/>
                <a:gd name="connsiteY43" fmla="*/ 1627362 h 2735147"/>
                <a:gd name="connsiteX44" fmla="*/ 788742 w 1722566"/>
                <a:gd name="connsiteY44" fmla="*/ 1930611 h 2735147"/>
                <a:gd name="connsiteX0" fmla="*/ 788742 w 1722566"/>
                <a:gd name="connsiteY0" fmla="*/ 1930611 h 2735147"/>
                <a:gd name="connsiteX1" fmla="*/ 795819 w 1722566"/>
                <a:gd name="connsiteY1" fmla="*/ 2260188 h 2735147"/>
                <a:gd name="connsiteX2" fmla="*/ 876181 w 1722566"/>
                <a:gd name="connsiteY2" fmla="*/ 2684333 h 2735147"/>
                <a:gd name="connsiteX3" fmla="*/ 393598 w 1722566"/>
                <a:gd name="connsiteY3" fmla="*/ 2684332 h 2735147"/>
                <a:gd name="connsiteX4" fmla="*/ 283690 w 1722566"/>
                <a:gd name="connsiteY4" fmla="*/ 1751553 h 2735147"/>
                <a:gd name="connsiteX5" fmla="*/ 215130 w 1722566"/>
                <a:gd name="connsiteY5" fmla="*/ 1500821 h 2735147"/>
                <a:gd name="connsiteX6" fmla="*/ 35309 w 1722566"/>
                <a:gd name="connsiteY6" fmla="*/ 852445 h 2735147"/>
                <a:gd name="connsiteX7" fmla="*/ 4751 w 1722566"/>
                <a:gd name="connsiteY7" fmla="*/ 753720 h 2735147"/>
                <a:gd name="connsiteX8" fmla="*/ 50 w 1722566"/>
                <a:gd name="connsiteY8" fmla="*/ 725904 h 2735147"/>
                <a:gd name="connsiteX9" fmla="*/ 50 w 1722566"/>
                <a:gd name="connsiteY9" fmla="*/ 482224 h 2735147"/>
                <a:gd name="connsiteX10" fmla="*/ 1617 w 1722566"/>
                <a:gd name="connsiteY10" fmla="*/ 467337 h 2735147"/>
                <a:gd name="connsiteX11" fmla="*/ 15329 w 1722566"/>
                <a:gd name="connsiteY11" fmla="*/ 466945 h 2735147"/>
                <a:gd name="connsiteX12" fmla="*/ 34525 w 1722566"/>
                <a:gd name="connsiteY12" fmla="*/ 484183 h 2735147"/>
                <a:gd name="connsiteX13" fmla="*/ 158324 w 1722566"/>
                <a:gd name="connsiteY13" fmla="*/ 602497 h 2735147"/>
                <a:gd name="connsiteX14" fmla="*/ 184181 w 1722566"/>
                <a:gd name="connsiteY14" fmla="*/ 631488 h 2735147"/>
                <a:gd name="connsiteX15" fmla="*/ 214739 w 1722566"/>
                <a:gd name="connsiteY15" fmla="*/ 624828 h 2735147"/>
                <a:gd name="connsiteX16" fmla="*/ 316598 w 1722566"/>
                <a:gd name="connsiteY16" fmla="*/ 603281 h 2735147"/>
                <a:gd name="connsiteX17" fmla="*/ 494461 w 1722566"/>
                <a:gd name="connsiteY17" fmla="*/ 579383 h 2735147"/>
                <a:gd name="connsiteX18" fmla="*/ 634714 w 1722566"/>
                <a:gd name="connsiteY18" fmla="*/ 540598 h 2735147"/>
                <a:gd name="connsiteX19" fmla="*/ 749894 w 1722566"/>
                <a:gd name="connsiteY19" fmla="*/ 584084 h 2735147"/>
                <a:gd name="connsiteX20" fmla="*/ 801215 w 1722566"/>
                <a:gd name="connsiteY20" fmla="*/ 721203 h 2735147"/>
                <a:gd name="connsiteX21" fmla="*/ 805525 w 1722566"/>
                <a:gd name="connsiteY21" fmla="*/ 738441 h 2735147"/>
                <a:gd name="connsiteX22" fmla="*/ 828247 w 1722566"/>
                <a:gd name="connsiteY22" fmla="*/ 761947 h 2735147"/>
                <a:gd name="connsiteX23" fmla="*/ 892106 w 1722566"/>
                <a:gd name="connsiteY23" fmla="*/ 799165 h 2735147"/>
                <a:gd name="connsiteX24" fmla="*/ 929715 w 1722566"/>
                <a:gd name="connsiteY24" fmla="*/ 808959 h 2735147"/>
                <a:gd name="connsiteX25" fmla="*/ 951654 w 1722566"/>
                <a:gd name="connsiteY25" fmla="*/ 800732 h 2735147"/>
                <a:gd name="connsiteX26" fmla="*/ 936375 w 1722566"/>
                <a:gd name="connsiteY26" fmla="*/ 781927 h 2735147"/>
                <a:gd name="connsiteX27" fmla="*/ 744801 w 1722566"/>
                <a:gd name="connsiteY27" fmla="*/ 493194 h 2735147"/>
                <a:gd name="connsiteX28" fmla="*/ 619043 w 1722566"/>
                <a:gd name="connsiteY28" fmla="*/ 278505 h 2735147"/>
                <a:gd name="connsiteX29" fmla="*/ 632363 w 1722566"/>
                <a:gd name="connsiteY29" fmla="*/ 248731 h 2735147"/>
                <a:gd name="connsiteX30" fmla="*/ 821196 w 1722566"/>
                <a:gd name="connsiteY30" fmla="*/ 168418 h 2735147"/>
                <a:gd name="connsiteX31" fmla="*/ 884270 w 1722566"/>
                <a:gd name="connsiteY31" fmla="*/ 53238 h 2735147"/>
                <a:gd name="connsiteX32" fmla="*/ 913261 w 1722566"/>
                <a:gd name="connsiteY32" fmla="*/ 9752 h 2735147"/>
                <a:gd name="connsiteX33" fmla="*/ 971634 w 1722566"/>
                <a:gd name="connsiteY33" fmla="*/ 64991 h 2735147"/>
                <a:gd name="connsiteX34" fmla="*/ 1198077 w 1722566"/>
                <a:gd name="connsiteY34" fmla="*/ 294567 h 2735147"/>
                <a:gd name="connsiteX35" fmla="*/ 1428828 w 1722566"/>
                <a:gd name="connsiteY35" fmla="*/ 554701 h 2735147"/>
                <a:gd name="connsiteX36" fmla="*/ 1704632 w 1722566"/>
                <a:gd name="connsiteY36" fmla="*/ 927665 h 2735147"/>
                <a:gd name="connsiteX37" fmla="*/ 1718736 w 1722566"/>
                <a:gd name="connsiteY37" fmla="*/ 1061649 h 2735147"/>
                <a:gd name="connsiteX38" fmla="*/ 1661930 w 1722566"/>
                <a:gd name="connsiteY38" fmla="*/ 1210521 h 2735147"/>
                <a:gd name="connsiteX39" fmla="*/ 1510707 w 1722566"/>
                <a:gd name="connsiteY39" fmla="*/ 1304545 h 2735147"/>
                <a:gd name="connsiteX40" fmla="*/ 1153807 w 1722566"/>
                <a:gd name="connsiteY40" fmla="*/ 1446366 h 2735147"/>
                <a:gd name="connsiteX41" fmla="*/ 968500 w 1722566"/>
                <a:gd name="connsiteY41" fmla="*/ 1505914 h 2735147"/>
                <a:gd name="connsiteX42" fmla="*/ 817670 w 1722566"/>
                <a:gd name="connsiteY42" fmla="*/ 1537256 h 2735147"/>
                <a:gd name="connsiteX43" fmla="*/ 791029 w 1722566"/>
                <a:gd name="connsiteY43" fmla="*/ 1627362 h 2735147"/>
                <a:gd name="connsiteX44" fmla="*/ 788742 w 1722566"/>
                <a:gd name="connsiteY44" fmla="*/ 1930611 h 2735147"/>
                <a:gd name="connsiteX0" fmla="*/ 788742 w 1722566"/>
                <a:gd name="connsiteY0" fmla="*/ 1930611 h 2684333"/>
                <a:gd name="connsiteX1" fmla="*/ 795819 w 1722566"/>
                <a:gd name="connsiteY1" fmla="*/ 2260188 h 2684333"/>
                <a:gd name="connsiteX2" fmla="*/ 876181 w 1722566"/>
                <a:gd name="connsiteY2" fmla="*/ 2684333 h 2684333"/>
                <a:gd name="connsiteX3" fmla="*/ 393598 w 1722566"/>
                <a:gd name="connsiteY3" fmla="*/ 2684332 h 2684333"/>
                <a:gd name="connsiteX4" fmla="*/ 283690 w 1722566"/>
                <a:gd name="connsiteY4" fmla="*/ 1751553 h 2684333"/>
                <a:gd name="connsiteX5" fmla="*/ 215130 w 1722566"/>
                <a:gd name="connsiteY5" fmla="*/ 1500821 h 2684333"/>
                <a:gd name="connsiteX6" fmla="*/ 35309 w 1722566"/>
                <a:gd name="connsiteY6" fmla="*/ 852445 h 2684333"/>
                <a:gd name="connsiteX7" fmla="*/ 4751 w 1722566"/>
                <a:gd name="connsiteY7" fmla="*/ 753720 h 2684333"/>
                <a:gd name="connsiteX8" fmla="*/ 50 w 1722566"/>
                <a:gd name="connsiteY8" fmla="*/ 725904 h 2684333"/>
                <a:gd name="connsiteX9" fmla="*/ 50 w 1722566"/>
                <a:gd name="connsiteY9" fmla="*/ 482224 h 2684333"/>
                <a:gd name="connsiteX10" fmla="*/ 1617 w 1722566"/>
                <a:gd name="connsiteY10" fmla="*/ 467337 h 2684333"/>
                <a:gd name="connsiteX11" fmla="*/ 15329 w 1722566"/>
                <a:gd name="connsiteY11" fmla="*/ 466945 h 2684333"/>
                <a:gd name="connsiteX12" fmla="*/ 34525 w 1722566"/>
                <a:gd name="connsiteY12" fmla="*/ 484183 h 2684333"/>
                <a:gd name="connsiteX13" fmla="*/ 158324 w 1722566"/>
                <a:gd name="connsiteY13" fmla="*/ 602497 h 2684333"/>
                <a:gd name="connsiteX14" fmla="*/ 184181 w 1722566"/>
                <a:gd name="connsiteY14" fmla="*/ 631488 h 2684333"/>
                <a:gd name="connsiteX15" fmla="*/ 214739 w 1722566"/>
                <a:gd name="connsiteY15" fmla="*/ 624828 h 2684333"/>
                <a:gd name="connsiteX16" fmla="*/ 316598 w 1722566"/>
                <a:gd name="connsiteY16" fmla="*/ 603281 h 2684333"/>
                <a:gd name="connsiteX17" fmla="*/ 494461 w 1722566"/>
                <a:gd name="connsiteY17" fmla="*/ 579383 h 2684333"/>
                <a:gd name="connsiteX18" fmla="*/ 634714 w 1722566"/>
                <a:gd name="connsiteY18" fmla="*/ 540598 h 2684333"/>
                <a:gd name="connsiteX19" fmla="*/ 749894 w 1722566"/>
                <a:gd name="connsiteY19" fmla="*/ 584084 h 2684333"/>
                <a:gd name="connsiteX20" fmla="*/ 801215 w 1722566"/>
                <a:gd name="connsiteY20" fmla="*/ 721203 h 2684333"/>
                <a:gd name="connsiteX21" fmla="*/ 805525 w 1722566"/>
                <a:gd name="connsiteY21" fmla="*/ 738441 h 2684333"/>
                <a:gd name="connsiteX22" fmla="*/ 828247 w 1722566"/>
                <a:gd name="connsiteY22" fmla="*/ 761947 h 2684333"/>
                <a:gd name="connsiteX23" fmla="*/ 892106 w 1722566"/>
                <a:gd name="connsiteY23" fmla="*/ 799165 h 2684333"/>
                <a:gd name="connsiteX24" fmla="*/ 929715 w 1722566"/>
                <a:gd name="connsiteY24" fmla="*/ 808959 h 2684333"/>
                <a:gd name="connsiteX25" fmla="*/ 951654 w 1722566"/>
                <a:gd name="connsiteY25" fmla="*/ 800732 h 2684333"/>
                <a:gd name="connsiteX26" fmla="*/ 936375 w 1722566"/>
                <a:gd name="connsiteY26" fmla="*/ 781927 h 2684333"/>
                <a:gd name="connsiteX27" fmla="*/ 744801 w 1722566"/>
                <a:gd name="connsiteY27" fmla="*/ 493194 h 2684333"/>
                <a:gd name="connsiteX28" fmla="*/ 619043 w 1722566"/>
                <a:gd name="connsiteY28" fmla="*/ 278505 h 2684333"/>
                <a:gd name="connsiteX29" fmla="*/ 632363 w 1722566"/>
                <a:gd name="connsiteY29" fmla="*/ 248731 h 2684333"/>
                <a:gd name="connsiteX30" fmla="*/ 821196 w 1722566"/>
                <a:gd name="connsiteY30" fmla="*/ 168418 h 2684333"/>
                <a:gd name="connsiteX31" fmla="*/ 884270 w 1722566"/>
                <a:gd name="connsiteY31" fmla="*/ 53238 h 2684333"/>
                <a:gd name="connsiteX32" fmla="*/ 913261 w 1722566"/>
                <a:gd name="connsiteY32" fmla="*/ 9752 h 2684333"/>
                <a:gd name="connsiteX33" fmla="*/ 971634 w 1722566"/>
                <a:gd name="connsiteY33" fmla="*/ 64991 h 2684333"/>
                <a:gd name="connsiteX34" fmla="*/ 1198077 w 1722566"/>
                <a:gd name="connsiteY34" fmla="*/ 294567 h 2684333"/>
                <a:gd name="connsiteX35" fmla="*/ 1428828 w 1722566"/>
                <a:gd name="connsiteY35" fmla="*/ 554701 h 2684333"/>
                <a:gd name="connsiteX36" fmla="*/ 1704632 w 1722566"/>
                <a:gd name="connsiteY36" fmla="*/ 927665 h 2684333"/>
                <a:gd name="connsiteX37" fmla="*/ 1718736 w 1722566"/>
                <a:gd name="connsiteY37" fmla="*/ 1061649 h 2684333"/>
                <a:gd name="connsiteX38" fmla="*/ 1661930 w 1722566"/>
                <a:gd name="connsiteY38" fmla="*/ 1210521 h 2684333"/>
                <a:gd name="connsiteX39" fmla="*/ 1510707 w 1722566"/>
                <a:gd name="connsiteY39" fmla="*/ 1304545 h 2684333"/>
                <a:gd name="connsiteX40" fmla="*/ 1153807 w 1722566"/>
                <a:gd name="connsiteY40" fmla="*/ 1446366 h 2684333"/>
                <a:gd name="connsiteX41" fmla="*/ 968500 w 1722566"/>
                <a:gd name="connsiteY41" fmla="*/ 1505914 h 2684333"/>
                <a:gd name="connsiteX42" fmla="*/ 817670 w 1722566"/>
                <a:gd name="connsiteY42" fmla="*/ 1537256 h 2684333"/>
                <a:gd name="connsiteX43" fmla="*/ 791029 w 1722566"/>
                <a:gd name="connsiteY43" fmla="*/ 1627362 h 2684333"/>
                <a:gd name="connsiteX44" fmla="*/ 788742 w 1722566"/>
                <a:gd name="connsiteY44" fmla="*/ 1930611 h 2684333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66585 w 1722566"/>
                <a:gd name="connsiteY0" fmla="*/ 1974925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66585 w 1722566"/>
                <a:gd name="connsiteY44" fmla="*/ 1974925 h 2684332"/>
                <a:gd name="connsiteX0" fmla="*/ 788742 w 1722566"/>
                <a:gd name="connsiteY0" fmla="*/ 192428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24281 h 2684332"/>
                <a:gd name="connsiteX0" fmla="*/ 788742 w 1722566"/>
                <a:gd name="connsiteY0" fmla="*/ 192428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24281 h 2684332"/>
                <a:gd name="connsiteX0" fmla="*/ 807733 w 1722566"/>
                <a:gd name="connsiteY0" fmla="*/ 2031899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07733 w 1722566"/>
                <a:gd name="connsiteY44" fmla="*/ 2031899 h 2684332"/>
                <a:gd name="connsiteX0" fmla="*/ 807733 w 1722566"/>
                <a:gd name="connsiteY0" fmla="*/ 2031899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07733 w 1722566"/>
                <a:gd name="connsiteY44" fmla="*/ 2031899 h 2684332"/>
                <a:gd name="connsiteX0" fmla="*/ 826725 w 1722566"/>
                <a:gd name="connsiteY0" fmla="*/ 197176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26725 w 1722566"/>
                <a:gd name="connsiteY44" fmla="*/ 1971760 h 2684332"/>
                <a:gd name="connsiteX0" fmla="*/ 826725 w 1722566"/>
                <a:gd name="connsiteY0" fmla="*/ 197176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26725 w 1722566"/>
                <a:gd name="connsiteY44" fmla="*/ 1971760 h 2684332"/>
                <a:gd name="connsiteX0" fmla="*/ 788742 w 1722566"/>
                <a:gd name="connsiteY0" fmla="*/ 196543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65430 h 268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22566" h="2684332">
                  <a:moveTo>
                    <a:pt x="788742" y="1965430"/>
                  </a:moveTo>
                  <a:cubicBezTo>
                    <a:pt x="787268" y="2103823"/>
                    <a:pt x="791797" y="2141426"/>
                    <a:pt x="795819" y="2260188"/>
                  </a:cubicBezTo>
                  <a:cubicBezTo>
                    <a:pt x="799841" y="2378950"/>
                    <a:pt x="805512" y="2559162"/>
                    <a:pt x="812876" y="2678002"/>
                  </a:cubicBezTo>
                  <a:lnTo>
                    <a:pt x="393598" y="2684332"/>
                  </a:lnTo>
                  <a:cubicBezTo>
                    <a:pt x="387721" y="2679631"/>
                    <a:pt x="285257" y="1758213"/>
                    <a:pt x="283690" y="1751553"/>
                  </a:cubicBezTo>
                  <a:cubicBezTo>
                    <a:pt x="260575" y="1668106"/>
                    <a:pt x="238245" y="1584268"/>
                    <a:pt x="215130" y="1500821"/>
                  </a:cubicBezTo>
                  <a:cubicBezTo>
                    <a:pt x="155582" y="1284565"/>
                    <a:pt x="96816" y="1068309"/>
                    <a:pt x="35309" y="852445"/>
                  </a:cubicBezTo>
                  <a:cubicBezTo>
                    <a:pt x="25906" y="819145"/>
                    <a:pt x="16504" y="786236"/>
                    <a:pt x="4751" y="753720"/>
                  </a:cubicBezTo>
                  <a:cubicBezTo>
                    <a:pt x="1617" y="744709"/>
                    <a:pt x="-342" y="735306"/>
                    <a:pt x="50" y="725904"/>
                  </a:cubicBezTo>
                  <a:lnTo>
                    <a:pt x="50" y="482224"/>
                  </a:lnTo>
                  <a:cubicBezTo>
                    <a:pt x="50" y="477131"/>
                    <a:pt x="-342" y="472038"/>
                    <a:pt x="1617" y="467337"/>
                  </a:cubicBezTo>
                  <a:cubicBezTo>
                    <a:pt x="5926" y="459894"/>
                    <a:pt x="11019" y="463811"/>
                    <a:pt x="15329" y="466945"/>
                  </a:cubicBezTo>
                  <a:cubicBezTo>
                    <a:pt x="22380" y="472038"/>
                    <a:pt x="28649" y="477915"/>
                    <a:pt x="34525" y="484183"/>
                  </a:cubicBezTo>
                  <a:cubicBezTo>
                    <a:pt x="74877" y="524535"/>
                    <a:pt x="118364" y="561753"/>
                    <a:pt x="158324" y="602497"/>
                  </a:cubicBezTo>
                  <a:cubicBezTo>
                    <a:pt x="166159" y="610724"/>
                    <a:pt x="173995" y="626395"/>
                    <a:pt x="184181" y="631488"/>
                  </a:cubicBezTo>
                  <a:cubicBezTo>
                    <a:pt x="202986" y="640499"/>
                    <a:pt x="195542" y="633839"/>
                    <a:pt x="214739" y="624828"/>
                  </a:cubicBezTo>
                  <a:cubicBezTo>
                    <a:pt x="247255" y="609549"/>
                    <a:pt x="281731" y="608374"/>
                    <a:pt x="316598" y="603281"/>
                  </a:cubicBezTo>
                  <a:lnTo>
                    <a:pt x="494461" y="579383"/>
                  </a:lnTo>
                  <a:cubicBezTo>
                    <a:pt x="543040" y="572723"/>
                    <a:pt x="588485" y="555093"/>
                    <a:pt x="634714" y="540598"/>
                  </a:cubicBezTo>
                  <a:cubicBezTo>
                    <a:pt x="684468" y="524927"/>
                    <a:pt x="724037" y="536680"/>
                    <a:pt x="749894" y="584084"/>
                  </a:cubicBezTo>
                  <a:cubicBezTo>
                    <a:pt x="773792" y="627570"/>
                    <a:pt x="787503" y="674191"/>
                    <a:pt x="801215" y="721203"/>
                  </a:cubicBezTo>
                  <a:cubicBezTo>
                    <a:pt x="802782" y="726688"/>
                    <a:pt x="804350" y="732564"/>
                    <a:pt x="805525" y="738441"/>
                  </a:cubicBezTo>
                  <a:cubicBezTo>
                    <a:pt x="807875" y="751761"/>
                    <a:pt x="814927" y="758421"/>
                    <a:pt x="828247" y="761947"/>
                  </a:cubicBezTo>
                  <a:cubicBezTo>
                    <a:pt x="852929" y="768215"/>
                    <a:pt x="874868" y="780752"/>
                    <a:pt x="892106" y="799165"/>
                  </a:cubicBezTo>
                  <a:cubicBezTo>
                    <a:pt x="903467" y="811310"/>
                    <a:pt x="915220" y="813660"/>
                    <a:pt x="929715" y="808959"/>
                  </a:cubicBezTo>
                  <a:cubicBezTo>
                    <a:pt x="937551" y="806608"/>
                    <a:pt x="949696" y="807000"/>
                    <a:pt x="951654" y="800732"/>
                  </a:cubicBezTo>
                  <a:cubicBezTo>
                    <a:pt x="953613" y="792896"/>
                    <a:pt x="942644" y="787412"/>
                    <a:pt x="936375" y="781927"/>
                  </a:cubicBezTo>
                  <a:cubicBezTo>
                    <a:pt x="852537" y="709058"/>
                    <a:pt x="800824" y="587218"/>
                    <a:pt x="744801" y="493194"/>
                  </a:cubicBezTo>
                  <a:cubicBezTo>
                    <a:pt x="703273" y="423851"/>
                    <a:pt x="660179" y="349415"/>
                    <a:pt x="619043" y="278505"/>
                  </a:cubicBezTo>
                  <a:cubicBezTo>
                    <a:pt x="609249" y="261267"/>
                    <a:pt x="612775" y="253432"/>
                    <a:pt x="632363" y="248731"/>
                  </a:cubicBezTo>
                  <a:cubicBezTo>
                    <a:pt x="707975" y="252256"/>
                    <a:pt x="767523" y="216997"/>
                    <a:pt x="821196" y="168418"/>
                  </a:cubicBezTo>
                  <a:cubicBezTo>
                    <a:pt x="858022" y="135118"/>
                    <a:pt x="883095" y="104560"/>
                    <a:pt x="884270" y="53238"/>
                  </a:cubicBezTo>
                  <a:cubicBezTo>
                    <a:pt x="884662" y="36392"/>
                    <a:pt x="879177" y="-23157"/>
                    <a:pt x="913261" y="9752"/>
                  </a:cubicBezTo>
                  <a:cubicBezTo>
                    <a:pt x="932458" y="28165"/>
                    <a:pt x="952438" y="46186"/>
                    <a:pt x="971634" y="64991"/>
                  </a:cubicBezTo>
                  <a:cubicBezTo>
                    <a:pt x="1048029" y="140994"/>
                    <a:pt x="1124816" y="215822"/>
                    <a:pt x="1198077" y="294567"/>
                  </a:cubicBezTo>
                  <a:cubicBezTo>
                    <a:pt x="1277214" y="379189"/>
                    <a:pt x="1353608" y="466554"/>
                    <a:pt x="1428828" y="554701"/>
                  </a:cubicBezTo>
                  <a:cubicBezTo>
                    <a:pt x="1524811" y="667139"/>
                    <a:pt x="1643517" y="789371"/>
                    <a:pt x="1704632" y="927665"/>
                  </a:cubicBezTo>
                  <a:cubicBezTo>
                    <a:pt x="1723437" y="969976"/>
                    <a:pt x="1726180" y="1016204"/>
                    <a:pt x="1718736" y="1061649"/>
                  </a:cubicBezTo>
                  <a:cubicBezTo>
                    <a:pt x="1710117" y="1114146"/>
                    <a:pt x="1693663" y="1167427"/>
                    <a:pt x="1661930" y="1210521"/>
                  </a:cubicBezTo>
                  <a:cubicBezTo>
                    <a:pt x="1623537" y="1263018"/>
                    <a:pt x="1569081" y="1281823"/>
                    <a:pt x="1510707" y="1304545"/>
                  </a:cubicBezTo>
                  <a:cubicBezTo>
                    <a:pt x="1391610" y="1351166"/>
                    <a:pt x="1274079" y="1402487"/>
                    <a:pt x="1153807" y="1446366"/>
                  </a:cubicBezTo>
                  <a:cubicBezTo>
                    <a:pt x="1092691" y="1468696"/>
                    <a:pt x="1031183" y="1489068"/>
                    <a:pt x="968500" y="1505914"/>
                  </a:cubicBezTo>
                  <a:cubicBezTo>
                    <a:pt x="920705" y="1518843"/>
                    <a:pt x="862723" y="1516100"/>
                    <a:pt x="817670" y="1537256"/>
                  </a:cubicBezTo>
                  <a:cubicBezTo>
                    <a:pt x="786328" y="1552143"/>
                    <a:pt x="790638" y="1598763"/>
                    <a:pt x="791029" y="1627362"/>
                  </a:cubicBezTo>
                  <a:cubicBezTo>
                    <a:pt x="792205" y="1653219"/>
                    <a:pt x="777460" y="1838191"/>
                    <a:pt x="788742" y="1965430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1">
              <a:extLst>
                <a:ext uri="{FF2B5EF4-FFF2-40B4-BE49-F238E27FC236}">
                  <a16:creationId xmlns:a16="http://schemas.microsoft.com/office/drawing/2014/main" id="{02B141FA-A049-4D64-BC8A-F26E5FF8283F}"/>
                </a:ext>
              </a:extLst>
            </p:cNvPr>
            <p:cNvSpPr/>
            <p:nvPr/>
          </p:nvSpPr>
          <p:spPr>
            <a:xfrm>
              <a:off x="2696175" y="2808820"/>
              <a:ext cx="553790" cy="516153"/>
            </a:xfrm>
            <a:custGeom>
              <a:avLst/>
              <a:gdLst>
                <a:gd name="connsiteX0" fmla="*/ 391768 w 403521"/>
                <a:gd name="connsiteY0" fmla="*/ 180007 h 376097"/>
                <a:gd name="connsiteX1" fmla="*/ 399603 w 403521"/>
                <a:gd name="connsiteY1" fmla="*/ 190977 h 376097"/>
                <a:gd name="connsiteX2" fmla="*/ 401562 w 403521"/>
                <a:gd name="connsiteY2" fmla="*/ 207823 h 376097"/>
                <a:gd name="connsiteX3" fmla="*/ 388242 w 403521"/>
                <a:gd name="connsiteY3" fmla="*/ 225844 h 376097"/>
                <a:gd name="connsiteX4" fmla="*/ 295393 w 403521"/>
                <a:gd name="connsiteY4" fmla="*/ 370406 h 376097"/>
                <a:gd name="connsiteX5" fmla="*/ 273062 w 403521"/>
                <a:gd name="connsiteY5" fmla="*/ 372365 h 376097"/>
                <a:gd name="connsiteX6" fmla="*/ 0 w 403521"/>
                <a:gd name="connsiteY6" fmla="*/ 143573 h 376097"/>
                <a:gd name="connsiteX7" fmla="*/ 9011 w 403521"/>
                <a:gd name="connsiteY7" fmla="*/ 133387 h 376097"/>
                <a:gd name="connsiteX8" fmla="*/ 30166 w 403521"/>
                <a:gd name="connsiteY8" fmla="*/ 112231 h 376097"/>
                <a:gd name="connsiteX9" fmla="*/ 57982 w 403521"/>
                <a:gd name="connsiteY9" fmla="*/ 84807 h 376097"/>
                <a:gd name="connsiteX10" fmla="*/ 83838 w 403521"/>
                <a:gd name="connsiteY10" fmla="*/ 59734 h 376097"/>
                <a:gd name="connsiteX11" fmla="*/ 94024 w 403521"/>
                <a:gd name="connsiteY11" fmla="*/ 49157 h 376097"/>
                <a:gd name="connsiteX12" fmla="*/ 132809 w 403521"/>
                <a:gd name="connsiteY12" fmla="*/ 10763 h 376097"/>
                <a:gd name="connsiteX13" fmla="*/ 144171 w 403521"/>
                <a:gd name="connsiteY13" fmla="*/ 186 h 376097"/>
                <a:gd name="connsiteX14" fmla="*/ 162975 w 403521"/>
                <a:gd name="connsiteY14" fmla="*/ 6062 h 376097"/>
                <a:gd name="connsiteX15" fmla="*/ 172770 w 403521"/>
                <a:gd name="connsiteY15" fmla="*/ 8021 h 376097"/>
                <a:gd name="connsiteX16" fmla="*/ 187657 w 403521"/>
                <a:gd name="connsiteY16" fmla="*/ 14681 h 376097"/>
                <a:gd name="connsiteX17" fmla="*/ 197059 w 403521"/>
                <a:gd name="connsiteY17" fmla="*/ 18990 h 376097"/>
                <a:gd name="connsiteX18" fmla="*/ 230751 w 403521"/>
                <a:gd name="connsiteY18" fmla="*/ 35836 h 376097"/>
                <a:gd name="connsiteX19" fmla="*/ 239762 w 403521"/>
                <a:gd name="connsiteY19" fmla="*/ 41321 h 376097"/>
                <a:gd name="connsiteX20" fmla="*/ 250732 w 403521"/>
                <a:gd name="connsiteY20" fmla="*/ 47981 h 376097"/>
                <a:gd name="connsiteX21" fmla="*/ 275413 w 403521"/>
                <a:gd name="connsiteY21" fmla="*/ 62477 h 376097"/>
                <a:gd name="connsiteX22" fmla="*/ 323209 w 403521"/>
                <a:gd name="connsiteY22" fmla="*/ 99695 h 376097"/>
                <a:gd name="connsiteX23" fmla="*/ 386283 w 403521"/>
                <a:gd name="connsiteY23" fmla="*/ 170605 h 376097"/>
                <a:gd name="connsiteX24" fmla="*/ 391768 w 403521"/>
                <a:gd name="connsiteY24" fmla="*/ 180007 h 37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03521" h="376097">
                  <a:moveTo>
                    <a:pt x="391768" y="180007"/>
                  </a:moveTo>
                  <a:cubicBezTo>
                    <a:pt x="393335" y="184708"/>
                    <a:pt x="396078" y="188234"/>
                    <a:pt x="399603" y="190977"/>
                  </a:cubicBezTo>
                  <a:cubicBezTo>
                    <a:pt x="406263" y="195678"/>
                    <a:pt x="407439" y="201163"/>
                    <a:pt x="401562" y="207823"/>
                  </a:cubicBezTo>
                  <a:cubicBezTo>
                    <a:pt x="396861" y="213307"/>
                    <a:pt x="394510" y="221143"/>
                    <a:pt x="388242" y="225844"/>
                  </a:cubicBezTo>
                  <a:cubicBezTo>
                    <a:pt x="356509" y="273640"/>
                    <a:pt x="325167" y="321435"/>
                    <a:pt x="295393" y="370406"/>
                  </a:cubicBezTo>
                  <a:cubicBezTo>
                    <a:pt x="289125" y="384118"/>
                    <a:pt x="282073" y="379809"/>
                    <a:pt x="273062" y="372365"/>
                  </a:cubicBezTo>
                  <a:cubicBezTo>
                    <a:pt x="182172" y="295971"/>
                    <a:pt x="91282" y="219967"/>
                    <a:pt x="0" y="143573"/>
                  </a:cubicBezTo>
                  <a:cubicBezTo>
                    <a:pt x="3134" y="140047"/>
                    <a:pt x="5877" y="136913"/>
                    <a:pt x="9011" y="133387"/>
                  </a:cubicBezTo>
                  <a:cubicBezTo>
                    <a:pt x="16062" y="126335"/>
                    <a:pt x="23114" y="119283"/>
                    <a:pt x="30166" y="112231"/>
                  </a:cubicBezTo>
                  <a:cubicBezTo>
                    <a:pt x="37610" y="101262"/>
                    <a:pt x="46229" y="91468"/>
                    <a:pt x="57982" y="84807"/>
                  </a:cubicBezTo>
                  <a:cubicBezTo>
                    <a:pt x="66601" y="76580"/>
                    <a:pt x="75219" y="67961"/>
                    <a:pt x="83838" y="59734"/>
                  </a:cubicBezTo>
                  <a:cubicBezTo>
                    <a:pt x="86581" y="55425"/>
                    <a:pt x="89715" y="51507"/>
                    <a:pt x="94024" y="49157"/>
                  </a:cubicBezTo>
                  <a:cubicBezTo>
                    <a:pt x="108128" y="37404"/>
                    <a:pt x="121056" y="24475"/>
                    <a:pt x="132809" y="10763"/>
                  </a:cubicBezTo>
                  <a:cubicBezTo>
                    <a:pt x="134768" y="5279"/>
                    <a:pt x="139469" y="2928"/>
                    <a:pt x="144171" y="186"/>
                  </a:cubicBezTo>
                  <a:cubicBezTo>
                    <a:pt x="151614" y="-990"/>
                    <a:pt x="156707" y="3711"/>
                    <a:pt x="162975" y="6062"/>
                  </a:cubicBezTo>
                  <a:cubicBezTo>
                    <a:pt x="165718" y="8804"/>
                    <a:pt x="169636" y="7237"/>
                    <a:pt x="172770" y="8021"/>
                  </a:cubicBezTo>
                  <a:cubicBezTo>
                    <a:pt x="178646" y="8413"/>
                    <a:pt x="183347" y="11547"/>
                    <a:pt x="187657" y="14681"/>
                  </a:cubicBezTo>
                  <a:cubicBezTo>
                    <a:pt x="190399" y="17423"/>
                    <a:pt x="193533" y="18599"/>
                    <a:pt x="197059" y="18990"/>
                  </a:cubicBezTo>
                  <a:cubicBezTo>
                    <a:pt x="208812" y="23692"/>
                    <a:pt x="221349" y="26826"/>
                    <a:pt x="230751" y="35836"/>
                  </a:cubicBezTo>
                  <a:cubicBezTo>
                    <a:pt x="233102" y="38579"/>
                    <a:pt x="236236" y="40538"/>
                    <a:pt x="239762" y="41321"/>
                  </a:cubicBezTo>
                  <a:cubicBezTo>
                    <a:pt x="243680" y="42888"/>
                    <a:pt x="247206" y="45239"/>
                    <a:pt x="250732" y="47981"/>
                  </a:cubicBezTo>
                  <a:cubicBezTo>
                    <a:pt x="256608" y="56600"/>
                    <a:pt x="266402" y="58951"/>
                    <a:pt x="275413" y="62477"/>
                  </a:cubicBezTo>
                  <a:cubicBezTo>
                    <a:pt x="294610" y="70704"/>
                    <a:pt x="308713" y="85983"/>
                    <a:pt x="323209" y="99695"/>
                  </a:cubicBezTo>
                  <a:cubicBezTo>
                    <a:pt x="345931" y="121634"/>
                    <a:pt x="367478" y="144748"/>
                    <a:pt x="386283" y="170605"/>
                  </a:cubicBezTo>
                  <a:cubicBezTo>
                    <a:pt x="389026" y="173347"/>
                    <a:pt x="391768" y="176089"/>
                    <a:pt x="391768" y="180007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2">
              <a:extLst>
                <a:ext uri="{FF2B5EF4-FFF2-40B4-BE49-F238E27FC236}">
                  <a16:creationId xmlns:a16="http://schemas.microsoft.com/office/drawing/2014/main" id="{E0E7CDAA-A72B-4ABF-83CA-0AF9371BCBB1}"/>
                </a:ext>
              </a:extLst>
            </p:cNvPr>
            <p:cNvSpPr/>
            <p:nvPr/>
          </p:nvSpPr>
          <p:spPr>
            <a:xfrm>
              <a:off x="5563487" y="2923651"/>
              <a:ext cx="478518" cy="451634"/>
            </a:xfrm>
            <a:custGeom>
              <a:avLst/>
              <a:gdLst>
                <a:gd name="connsiteX0" fmla="*/ 92479 w 348673"/>
                <a:gd name="connsiteY0" fmla="*/ 330221 h 329085"/>
                <a:gd name="connsiteX1" fmla="*/ 4331 w 348673"/>
                <a:gd name="connsiteY1" fmla="*/ 200154 h 329085"/>
                <a:gd name="connsiteX2" fmla="*/ 3939 w 348673"/>
                <a:gd name="connsiteY2" fmla="*/ 188401 h 329085"/>
                <a:gd name="connsiteX3" fmla="*/ 14125 w 348673"/>
                <a:gd name="connsiteY3" fmla="*/ 175081 h 329085"/>
                <a:gd name="connsiteX4" fmla="*/ 223721 w 348673"/>
                <a:gd name="connsiteY4" fmla="*/ 9363 h 329085"/>
                <a:gd name="connsiteX5" fmla="*/ 242526 w 348673"/>
                <a:gd name="connsiteY5" fmla="*/ 352 h 329085"/>
                <a:gd name="connsiteX6" fmla="*/ 333024 w 348673"/>
                <a:gd name="connsiteY6" fmla="*/ 85366 h 329085"/>
                <a:gd name="connsiteX7" fmla="*/ 343602 w 348673"/>
                <a:gd name="connsiteY7" fmla="*/ 93593 h 329085"/>
                <a:gd name="connsiteX8" fmla="*/ 336158 w 348673"/>
                <a:gd name="connsiteY8" fmla="*/ 189968 h 329085"/>
                <a:gd name="connsiteX9" fmla="*/ 159863 w 348673"/>
                <a:gd name="connsiteY9" fmla="*/ 322777 h 329085"/>
                <a:gd name="connsiteX10" fmla="*/ 92479 w 348673"/>
                <a:gd name="connsiteY10" fmla="*/ 330221 h 32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8673" h="329085">
                  <a:moveTo>
                    <a:pt x="92479" y="330221"/>
                  </a:moveTo>
                  <a:cubicBezTo>
                    <a:pt x="63096" y="286735"/>
                    <a:pt x="33713" y="243640"/>
                    <a:pt x="4331" y="200154"/>
                  </a:cubicBezTo>
                  <a:cubicBezTo>
                    <a:pt x="1980" y="196628"/>
                    <a:pt x="-3896" y="192318"/>
                    <a:pt x="3939" y="188401"/>
                  </a:cubicBezTo>
                  <a:cubicBezTo>
                    <a:pt x="4331" y="181349"/>
                    <a:pt x="9816" y="178607"/>
                    <a:pt x="14125" y="175081"/>
                  </a:cubicBezTo>
                  <a:cubicBezTo>
                    <a:pt x="84643" y="120625"/>
                    <a:pt x="153594" y="64602"/>
                    <a:pt x="223721" y="9363"/>
                  </a:cubicBezTo>
                  <a:cubicBezTo>
                    <a:pt x="229206" y="5053"/>
                    <a:pt x="233515" y="-1607"/>
                    <a:pt x="242526" y="352"/>
                  </a:cubicBezTo>
                  <a:cubicBezTo>
                    <a:pt x="272692" y="28951"/>
                    <a:pt x="302858" y="57158"/>
                    <a:pt x="333024" y="85366"/>
                  </a:cubicBezTo>
                  <a:cubicBezTo>
                    <a:pt x="336158" y="88500"/>
                    <a:pt x="338901" y="92418"/>
                    <a:pt x="343602" y="93593"/>
                  </a:cubicBezTo>
                  <a:cubicBezTo>
                    <a:pt x="353788" y="126893"/>
                    <a:pt x="356530" y="160585"/>
                    <a:pt x="336158" y="189968"/>
                  </a:cubicBezTo>
                  <a:cubicBezTo>
                    <a:pt x="292280" y="253434"/>
                    <a:pt x="234299" y="299663"/>
                    <a:pt x="159863" y="322777"/>
                  </a:cubicBezTo>
                  <a:cubicBezTo>
                    <a:pt x="137924" y="330221"/>
                    <a:pt x="115201" y="332180"/>
                    <a:pt x="92479" y="330221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4">
              <a:extLst>
                <a:ext uri="{FF2B5EF4-FFF2-40B4-BE49-F238E27FC236}">
                  <a16:creationId xmlns:a16="http://schemas.microsoft.com/office/drawing/2014/main" id="{62AACD39-8CBC-4AA7-A085-88274AC10906}"/>
                </a:ext>
              </a:extLst>
            </p:cNvPr>
            <p:cNvSpPr/>
            <p:nvPr/>
          </p:nvSpPr>
          <p:spPr>
            <a:xfrm>
              <a:off x="4045703" y="1845050"/>
              <a:ext cx="5377" cy="5377"/>
            </a:xfrm>
            <a:custGeom>
              <a:avLst/>
              <a:gdLst>
                <a:gd name="connsiteX0" fmla="*/ 0 w 0"/>
                <a:gd name="connsiteY0" fmla="*/ 784 h 0"/>
                <a:gd name="connsiteX1" fmla="*/ 0 w 0"/>
                <a:gd name="connsiteY1" fmla="*/ 0 h 0"/>
                <a:gd name="connsiteX2" fmla="*/ 783 w 0"/>
                <a:gd name="connsiteY2" fmla="*/ 392 h 0"/>
                <a:gd name="connsiteX3" fmla="*/ 0 w 0"/>
                <a:gd name="connsiteY3" fmla="*/ 78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784"/>
                  </a:moveTo>
                  <a:cubicBezTo>
                    <a:pt x="0" y="392"/>
                    <a:pt x="0" y="392"/>
                    <a:pt x="0" y="0"/>
                  </a:cubicBezTo>
                  <a:cubicBezTo>
                    <a:pt x="392" y="0"/>
                    <a:pt x="392" y="392"/>
                    <a:pt x="783" y="392"/>
                  </a:cubicBezTo>
                  <a:cubicBezTo>
                    <a:pt x="783" y="784"/>
                    <a:pt x="392" y="784"/>
                    <a:pt x="0" y="784"/>
                  </a:cubicBezTo>
                  <a:close/>
                </a:path>
              </a:pathLst>
            </a:custGeom>
            <a:solidFill>
              <a:srgbClr val="F4970C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5">
              <a:extLst>
                <a:ext uri="{FF2B5EF4-FFF2-40B4-BE49-F238E27FC236}">
                  <a16:creationId xmlns:a16="http://schemas.microsoft.com/office/drawing/2014/main" id="{BC1565A0-C5C7-4065-80EC-868A56EEBDF5}"/>
                </a:ext>
              </a:extLst>
            </p:cNvPr>
            <p:cNvSpPr/>
            <p:nvPr/>
          </p:nvSpPr>
          <p:spPr>
            <a:xfrm>
              <a:off x="3919830" y="3217011"/>
              <a:ext cx="919399" cy="602179"/>
            </a:xfrm>
            <a:custGeom>
              <a:avLst/>
              <a:gdLst>
                <a:gd name="connsiteX0" fmla="*/ 94068 w 669923"/>
                <a:gd name="connsiteY0" fmla="*/ 300593 h 438780"/>
                <a:gd name="connsiteX1" fmla="*/ 44 w 669923"/>
                <a:gd name="connsiteY1" fmla="*/ 4808 h 438780"/>
                <a:gd name="connsiteX2" fmla="*/ 24333 w 669923"/>
                <a:gd name="connsiteY2" fmla="*/ 48295 h 438780"/>
                <a:gd name="connsiteX3" fmla="*/ 140296 w 669923"/>
                <a:gd name="connsiteY3" fmla="*/ 156031 h 438780"/>
                <a:gd name="connsiteX4" fmla="*/ 327953 w 669923"/>
                <a:gd name="connsiteY4" fmla="*/ 196775 h 438780"/>
                <a:gd name="connsiteX5" fmla="*/ 463897 w 669923"/>
                <a:gd name="connsiteY5" fmla="*/ 185805 h 438780"/>
                <a:gd name="connsiteX6" fmla="*/ 628831 w 669923"/>
                <a:gd name="connsiteY6" fmla="*/ 74151 h 438780"/>
                <a:gd name="connsiteX7" fmla="*/ 671534 w 669923"/>
                <a:gd name="connsiteY7" fmla="*/ 107 h 438780"/>
                <a:gd name="connsiteX8" fmla="*/ 573592 w 669923"/>
                <a:gd name="connsiteY8" fmla="*/ 338203 h 438780"/>
                <a:gd name="connsiteX9" fmla="*/ 431380 w 669923"/>
                <a:gd name="connsiteY9" fmla="*/ 424000 h 438780"/>
                <a:gd name="connsiteX10" fmla="*/ 361254 w 669923"/>
                <a:gd name="connsiteY10" fmla="*/ 427918 h 438780"/>
                <a:gd name="connsiteX11" fmla="*/ 94068 w 669923"/>
                <a:gd name="connsiteY11" fmla="*/ 300593 h 43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9923" h="438780">
                  <a:moveTo>
                    <a:pt x="94068" y="300593"/>
                  </a:moveTo>
                  <a:cubicBezTo>
                    <a:pt x="91325" y="281788"/>
                    <a:pt x="-2307" y="11860"/>
                    <a:pt x="44" y="4808"/>
                  </a:cubicBezTo>
                  <a:cubicBezTo>
                    <a:pt x="8662" y="20087"/>
                    <a:pt x="16106" y="34583"/>
                    <a:pt x="24333" y="48295"/>
                  </a:cubicBezTo>
                  <a:cubicBezTo>
                    <a:pt x="51757" y="96090"/>
                    <a:pt x="89367" y="132525"/>
                    <a:pt x="140296" y="156031"/>
                  </a:cubicBezTo>
                  <a:cubicBezTo>
                    <a:pt x="200237" y="183455"/>
                    <a:pt x="262136" y="196775"/>
                    <a:pt x="327953" y="196775"/>
                  </a:cubicBezTo>
                  <a:cubicBezTo>
                    <a:pt x="373790" y="196775"/>
                    <a:pt x="419235" y="196775"/>
                    <a:pt x="463897" y="185805"/>
                  </a:cubicBezTo>
                  <a:cubicBezTo>
                    <a:pt x="532848" y="168568"/>
                    <a:pt x="590438" y="136834"/>
                    <a:pt x="628831" y="74151"/>
                  </a:cubicBezTo>
                  <a:cubicBezTo>
                    <a:pt x="644894" y="47903"/>
                    <a:pt x="671142" y="-2635"/>
                    <a:pt x="671534" y="107"/>
                  </a:cubicBezTo>
                  <a:cubicBezTo>
                    <a:pt x="653513" y="78069"/>
                    <a:pt x="579468" y="331935"/>
                    <a:pt x="573592" y="338203"/>
                  </a:cubicBezTo>
                  <a:cubicBezTo>
                    <a:pt x="529322" y="365627"/>
                    <a:pt x="434122" y="422433"/>
                    <a:pt x="431380" y="424000"/>
                  </a:cubicBezTo>
                  <a:cubicBezTo>
                    <a:pt x="391028" y="448682"/>
                    <a:pt x="402781" y="447506"/>
                    <a:pt x="361254" y="427918"/>
                  </a:cubicBezTo>
                  <a:cubicBezTo>
                    <a:pt x="352243" y="424000"/>
                    <a:pt x="96027" y="302160"/>
                    <a:pt x="94068" y="30059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6">
              <a:extLst>
                <a:ext uri="{FF2B5EF4-FFF2-40B4-BE49-F238E27FC236}">
                  <a16:creationId xmlns:a16="http://schemas.microsoft.com/office/drawing/2014/main" id="{257E01A3-BE8B-47D9-882D-EC156F537EEC}"/>
                </a:ext>
              </a:extLst>
            </p:cNvPr>
            <p:cNvSpPr/>
            <p:nvPr/>
          </p:nvSpPr>
          <p:spPr>
            <a:xfrm>
              <a:off x="4874237" y="2316577"/>
              <a:ext cx="311842" cy="365609"/>
            </a:xfrm>
            <a:custGeom>
              <a:avLst/>
              <a:gdLst>
                <a:gd name="connsiteX0" fmla="*/ 155532 w 227225"/>
                <a:gd name="connsiteY0" fmla="*/ 0 h 266402"/>
                <a:gd name="connsiteX1" fmla="*/ 227225 w 227225"/>
                <a:gd name="connsiteY1" fmla="*/ 268753 h 266402"/>
                <a:gd name="connsiteX2" fmla="*/ 0 w 227225"/>
                <a:gd name="connsiteY2" fmla="*/ 119881 h 266402"/>
                <a:gd name="connsiteX3" fmla="*/ 99117 w 227225"/>
                <a:gd name="connsiteY3" fmla="*/ 70910 h 266402"/>
                <a:gd name="connsiteX4" fmla="*/ 155532 w 227225"/>
                <a:gd name="connsiteY4" fmla="*/ 0 h 26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225" h="266402">
                  <a:moveTo>
                    <a:pt x="155532" y="0"/>
                  </a:moveTo>
                  <a:cubicBezTo>
                    <a:pt x="183739" y="98334"/>
                    <a:pt x="220565" y="243680"/>
                    <a:pt x="227225" y="268753"/>
                  </a:cubicBezTo>
                  <a:cubicBezTo>
                    <a:pt x="193142" y="246030"/>
                    <a:pt x="28991" y="137119"/>
                    <a:pt x="0" y="119881"/>
                  </a:cubicBezTo>
                  <a:cubicBezTo>
                    <a:pt x="56414" y="101468"/>
                    <a:pt x="74436" y="87756"/>
                    <a:pt x="99117" y="70910"/>
                  </a:cubicBezTo>
                  <a:cubicBezTo>
                    <a:pt x="128892" y="47796"/>
                    <a:pt x="144562" y="17630"/>
                    <a:pt x="15553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7">
              <a:extLst>
                <a:ext uri="{FF2B5EF4-FFF2-40B4-BE49-F238E27FC236}">
                  <a16:creationId xmlns:a16="http://schemas.microsoft.com/office/drawing/2014/main" id="{3C56FFB9-126D-44A4-AB6E-1C17615F399A}"/>
                </a:ext>
              </a:extLst>
            </p:cNvPr>
            <p:cNvSpPr/>
            <p:nvPr/>
          </p:nvSpPr>
          <p:spPr>
            <a:xfrm>
              <a:off x="3538688" y="2331633"/>
              <a:ext cx="80649" cy="225818"/>
            </a:xfrm>
            <a:custGeom>
              <a:avLst/>
              <a:gdLst>
                <a:gd name="connsiteX0" fmla="*/ 0 w 58765"/>
                <a:gd name="connsiteY0" fmla="*/ 168069 h 164542"/>
                <a:gd name="connsiteX1" fmla="*/ 58765 w 58765"/>
                <a:gd name="connsiteY1" fmla="*/ 0 h 16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65" h="164542">
                  <a:moveTo>
                    <a:pt x="0" y="168069"/>
                  </a:moveTo>
                  <a:cubicBezTo>
                    <a:pt x="19197" y="114788"/>
                    <a:pt x="52497" y="20372"/>
                    <a:pt x="58765" y="0"/>
                  </a:cubicBezTo>
                </a:path>
              </a:pathLst>
            </a:custGeom>
            <a:solidFill>
              <a:srgbClr val="FEB47A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8">
              <a:extLst>
                <a:ext uri="{FF2B5EF4-FFF2-40B4-BE49-F238E27FC236}">
                  <a16:creationId xmlns:a16="http://schemas.microsoft.com/office/drawing/2014/main" id="{E63DC193-657D-493C-8A38-24F4B40FB1F7}"/>
                </a:ext>
              </a:extLst>
            </p:cNvPr>
            <p:cNvSpPr/>
            <p:nvPr/>
          </p:nvSpPr>
          <p:spPr>
            <a:xfrm>
              <a:off x="3577259" y="1868120"/>
              <a:ext cx="1553839" cy="655946"/>
            </a:xfrm>
            <a:custGeom>
              <a:avLst/>
              <a:gdLst>
                <a:gd name="connsiteX0" fmla="*/ 1128786 w 1132209"/>
                <a:gd name="connsiteY0" fmla="*/ 167321 h 477957"/>
                <a:gd name="connsiteX1" fmla="*/ 1117817 w 1132209"/>
                <a:gd name="connsiteY1" fmla="*/ 127361 h 477957"/>
                <a:gd name="connsiteX2" fmla="*/ 984224 w 1132209"/>
                <a:gd name="connsiteY2" fmla="*/ 2387 h 477957"/>
                <a:gd name="connsiteX3" fmla="*/ 782071 w 1132209"/>
                <a:gd name="connsiteY3" fmla="*/ 88576 h 477957"/>
                <a:gd name="connsiteX4" fmla="*/ 708419 w 1132209"/>
                <a:gd name="connsiteY4" fmla="*/ 111298 h 477957"/>
                <a:gd name="connsiteX5" fmla="*/ 584228 w 1132209"/>
                <a:gd name="connsiteY5" fmla="*/ 79173 h 477957"/>
                <a:gd name="connsiteX6" fmla="*/ 501957 w 1132209"/>
                <a:gd name="connsiteY6" fmla="*/ 83483 h 477957"/>
                <a:gd name="connsiteX7" fmla="*/ 371890 w 1132209"/>
                <a:gd name="connsiteY7" fmla="*/ 116783 h 477957"/>
                <a:gd name="connsiteX8" fmla="*/ 333889 w 1132209"/>
                <a:gd name="connsiteY8" fmla="*/ 90534 h 477957"/>
                <a:gd name="connsiteX9" fmla="*/ 241823 w 1132209"/>
                <a:gd name="connsiteY9" fmla="*/ 45873 h 477957"/>
                <a:gd name="connsiteX10" fmla="*/ 215575 w 1132209"/>
                <a:gd name="connsiteY10" fmla="*/ 40388 h 477957"/>
                <a:gd name="connsiteX11" fmla="*/ 53383 w 1132209"/>
                <a:gd name="connsiteY11" fmla="*/ 93669 h 477957"/>
                <a:gd name="connsiteX12" fmla="*/ 6371 w 1132209"/>
                <a:gd name="connsiteY12" fmla="*/ 164187 h 477957"/>
                <a:gd name="connsiteX13" fmla="*/ 3628 w 1132209"/>
                <a:gd name="connsiteY13" fmla="*/ 257819 h 477957"/>
                <a:gd name="connsiteX14" fmla="*/ 83157 w 1132209"/>
                <a:gd name="connsiteY14" fmla="*/ 416485 h 477957"/>
                <a:gd name="connsiteX15" fmla="*/ 157593 w 1132209"/>
                <a:gd name="connsiteY15" fmla="*/ 469374 h 477957"/>
                <a:gd name="connsiteX16" fmla="*/ 253576 w 1132209"/>
                <a:gd name="connsiteY16" fmla="*/ 476426 h 477957"/>
                <a:gd name="connsiteX17" fmla="*/ 274340 w 1132209"/>
                <a:gd name="connsiteY17" fmla="*/ 472508 h 477957"/>
                <a:gd name="connsiteX18" fmla="*/ 355044 w 1132209"/>
                <a:gd name="connsiteY18" fmla="*/ 444301 h 477957"/>
                <a:gd name="connsiteX19" fmla="*/ 389520 w 1132209"/>
                <a:gd name="connsiteY19" fmla="*/ 427455 h 477957"/>
                <a:gd name="connsiteX20" fmla="*/ 468657 w 1132209"/>
                <a:gd name="connsiteY20" fmla="*/ 403557 h 477957"/>
                <a:gd name="connsiteX21" fmla="*/ 530164 w 1132209"/>
                <a:gd name="connsiteY21" fmla="*/ 322069 h 477957"/>
                <a:gd name="connsiteX22" fmla="*/ 614395 w 1132209"/>
                <a:gd name="connsiteY22" fmla="*/ 345575 h 477957"/>
                <a:gd name="connsiteX23" fmla="*/ 698233 w 1132209"/>
                <a:gd name="connsiteY23" fmla="*/ 397681 h 477957"/>
                <a:gd name="connsiteX24" fmla="*/ 768359 w 1132209"/>
                <a:gd name="connsiteY24" fmla="*/ 400815 h 477957"/>
                <a:gd name="connsiteX25" fmla="*/ 829867 w 1132209"/>
                <a:gd name="connsiteY25" fmla="*/ 410609 h 477957"/>
                <a:gd name="connsiteX26" fmla="*/ 950923 w 1132209"/>
                <a:gd name="connsiteY26" fmla="*/ 445868 h 477957"/>
                <a:gd name="connsiteX27" fmla="*/ 1128786 w 1132209"/>
                <a:gd name="connsiteY27" fmla="*/ 167321 h 477957"/>
                <a:gd name="connsiteX28" fmla="*/ 1062969 w 1132209"/>
                <a:gd name="connsiteY28" fmla="*/ 307966 h 477957"/>
                <a:gd name="connsiteX29" fmla="*/ 1062969 w 1132209"/>
                <a:gd name="connsiteY29" fmla="*/ 307966 h 477957"/>
                <a:gd name="connsiteX30" fmla="*/ 1062969 w 1132209"/>
                <a:gd name="connsiteY30" fmla="*/ 307966 h 477957"/>
                <a:gd name="connsiteX31" fmla="*/ 1062969 w 1132209"/>
                <a:gd name="connsiteY31" fmla="*/ 307966 h 477957"/>
                <a:gd name="connsiteX32" fmla="*/ 1062969 w 1132209"/>
                <a:gd name="connsiteY32" fmla="*/ 307966 h 477957"/>
                <a:gd name="connsiteX33" fmla="*/ 1062969 w 1132209"/>
                <a:gd name="connsiteY33" fmla="*/ 307966 h 477957"/>
                <a:gd name="connsiteX34" fmla="*/ 1062969 w 1132209"/>
                <a:gd name="connsiteY34" fmla="*/ 307966 h 477957"/>
                <a:gd name="connsiteX35" fmla="*/ 1062969 w 1132209"/>
                <a:gd name="connsiteY35" fmla="*/ 307966 h 47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32209" h="477957">
                  <a:moveTo>
                    <a:pt x="1128786" y="167321"/>
                  </a:moveTo>
                  <a:cubicBezTo>
                    <a:pt x="1126827" y="156743"/>
                    <a:pt x="1118992" y="130103"/>
                    <a:pt x="1117817" y="127361"/>
                  </a:cubicBezTo>
                  <a:cubicBezTo>
                    <a:pt x="1095486" y="68204"/>
                    <a:pt x="1048865" y="13356"/>
                    <a:pt x="984224" y="2387"/>
                  </a:cubicBezTo>
                  <a:cubicBezTo>
                    <a:pt x="907045" y="-10542"/>
                    <a:pt x="830651" y="30594"/>
                    <a:pt x="782071" y="88576"/>
                  </a:cubicBezTo>
                  <a:cubicBezTo>
                    <a:pt x="762091" y="112473"/>
                    <a:pt x="753472" y="124618"/>
                    <a:pt x="708419" y="111298"/>
                  </a:cubicBezTo>
                  <a:cubicBezTo>
                    <a:pt x="702151" y="108164"/>
                    <a:pt x="597549" y="83091"/>
                    <a:pt x="584228" y="79173"/>
                  </a:cubicBezTo>
                  <a:cubicBezTo>
                    <a:pt x="560331" y="72121"/>
                    <a:pt x="525072" y="70554"/>
                    <a:pt x="501957" y="83483"/>
                  </a:cubicBezTo>
                  <a:cubicBezTo>
                    <a:pt x="493338" y="88184"/>
                    <a:pt x="389912" y="120701"/>
                    <a:pt x="371890" y="116783"/>
                  </a:cubicBezTo>
                  <a:cubicBezTo>
                    <a:pt x="359745" y="114432"/>
                    <a:pt x="344858" y="97978"/>
                    <a:pt x="333889" y="90534"/>
                  </a:cubicBezTo>
                  <a:cubicBezTo>
                    <a:pt x="306073" y="70946"/>
                    <a:pt x="275124" y="54884"/>
                    <a:pt x="241823" y="45873"/>
                  </a:cubicBezTo>
                  <a:cubicBezTo>
                    <a:pt x="233204" y="43522"/>
                    <a:pt x="224585" y="41563"/>
                    <a:pt x="215575" y="40388"/>
                  </a:cubicBezTo>
                  <a:cubicBezTo>
                    <a:pt x="156810" y="31769"/>
                    <a:pt x="96086" y="52533"/>
                    <a:pt x="53383" y="93669"/>
                  </a:cubicBezTo>
                  <a:cubicBezTo>
                    <a:pt x="33794" y="112473"/>
                    <a:pt x="14598" y="137938"/>
                    <a:pt x="6371" y="164187"/>
                  </a:cubicBezTo>
                  <a:cubicBezTo>
                    <a:pt x="-2640" y="192786"/>
                    <a:pt x="-681" y="228829"/>
                    <a:pt x="3628" y="257819"/>
                  </a:cubicBezTo>
                  <a:cubicBezTo>
                    <a:pt x="11855" y="317368"/>
                    <a:pt x="40063" y="374174"/>
                    <a:pt x="83157" y="416485"/>
                  </a:cubicBezTo>
                  <a:cubicBezTo>
                    <a:pt x="103921" y="437249"/>
                    <a:pt x="129778" y="458796"/>
                    <a:pt x="157593" y="469374"/>
                  </a:cubicBezTo>
                  <a:cubicBezTo>
                    <a:pt x="188151" y="481127"/>
                    <a:pt x="221843" y="481127"/>
                    <a:pt x="253576" y="476426"/>
                  </a:cubicBezTo>
                  <a:cubicBezTo>
                    <a:pt x="260628" y="475251"/>
                    <a:pt x="267680" y="474075"/>
                    <a:pt x="274340" y="472508"/>
                  </a:cubicBezTo>
                  <a:cubicBezTo>
                    <a:pt x="302156" y="466240"/>
                    <a:pt x="329187" y="456446"/>
                    <a:pt x="355044" y="444301"/>
                  </a:cubicBezTo>
                  <a:cubicBezTo>
                    <a:pt x="366405" y="438816"/>
                    <a:pt x="377767" y="431373"/>
                    <a:pt x="389520" y="427455"/>
                  </a:cubicBezTo>
                  <a:cubicBezTo>
                    <a:pt x="415376" y="419620"/>
                    <a:pt x="444759" y="416877"/>
                    <a:pt x="468657" y="403557"/>
                  </a:cubicBezTo>
                  <a:cubicBezTo>
                    <a:pt x="498040" y="386711"/>
                    <a:pt x="512535" y="349493"/>
                    <a:pt x="530164" y="322069"/>
                  </a:cubicBezTo>
                  <a:cubicBezTo>
                    <a:pt x="557588" y="278583"/>
                    <a:pt x="596765" y="316193"/>
                    <a:pt x="614395" y="345575"/>
                  </a:cubicBezTo>
                  <a:cubicBezTo>
                    <a:pt x="645344" y="397289"/>
                    <a:pt x="670417" y="396505"/>
                    <a:pt x="698233" y="397681"/>
                  </a:cubicBezTo>
                  <a:cubicBezTo>
                    <a:pt x="721739" y="398856"/>
                    <a:pt x="745245" y="400031"/>
                    <a:pt x="768359" y="400815"/>
                  </a:cubicBezTo>
                  <a:cubicBezTo>
                    <a:pt x="787948" y="401598"/>
                    <a:pt x="813021" y="398464"/>
                    <a:pt x="829867" y="410609"/>
                  </a:cubicBezTo>
                  <a:cubicBezTo>
                    <a:pt x="867869" y="432548"/>
                    <a:pt x="905087" y="454879"/>
                    <a:pt x="950923" y="445868"/>
                  </a:cubicBezTo>
                  <a:cubicBezTo>
                    <a:pt x="1073938" y="422362"/>
                    <a:pt x="1149942" y="286027"/>
                    <a:pt x="1128786" y="167321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9">
              <a:extLst>
                <a:ext uri="{FF2B5EF4-FFF2-40B4-BE49-F238E27FC236}">
                  <a16:creationId xmlns:a16="http://schemas.microsoft.com/office/drawing/2014/main" id="{6C530DF4-1390-4658-9FFD-2D2660B7E789}"/>
                </a:ext>
              </a:extLst>
            </p:cNvPr>
            <p:cNvSpPr/>
            <p:nvPr/>
          </p:nvSpPr>
          <p:spPr>
            <a:xfrm>
              <a:off x="3637619" y="1991293"/>
              <a:ext cx="381738" cy="381738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chemeClr val="accent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90">
              <a:extLst>
                <a:ext uri="{FF2B5EF4-FFF2-40B4-BE49-F238E27FC236}">
                  <a16:creationId xmlns:a16="http://schemas.microsoft.com/office/drawing/2014/main" id="{BB4BE04A-196D-4DF4-9D99-932308B924B8}"/>
                </a:ext>
              </a:extLst>
            </p:cNvPr>
            <p:cNvSpPr/>
            <p:nvPr/>
          </p:nvSpPr>
          <p:spPr>
            <a:xfrm>
              <a:off x="4691970" y="1943441"/>
              <a:ext cx="381738" cy="381738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chemeClr val="accent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91">
              <a:extLst>
                <a:ext uri="{FF2B5EF4-FFF2-40B4-BE49-F238E27FC236}">
                  <a16:creationId xmlns:a16="http://schemas.microsoft.com/office/drawing/2014/main" id="{148B9BBD-D687-43F6-8C88-4C08D0FBAB93}"/>
                </a:ext>
              </a:extLst>
            </p:cNvPr>
            <p:cNvSpPr/>
            <p:nvPr/>
          </p:nvSpPr>
          <p:spPr>
            <a:xfrm>
              <a:off x="3796426" y="3532764"/>
              <a:ext cx="1553265" cy="3199718"/>
            </a:xfrm>
            <a:custGeom>
              <a:avLst/>
              <a:gdLst>
                <a:gd name="connsiteX0" fmla="*/ 915170 w 1089115"/>
                <a:gd name="connsiteY0" fmla="*/ 763556 h 1402529"/>
                <a:gd name="connsiteX1" fmla="*/ 803125 w 1089115"/>
                <a:gd name="connsiteY1" fmla="*/ 377665 h 1402529"/>
                <a:gd name="connsiteX2" fmla="*/ 801949 w 1089115"/>
                <a:gd name="connsiteY2" fmla="*/ 364344 h 1402529"/>
                <a:gd name="connsiteX3" fmla="*/ 801949 w 1089115"/>
                <a:gd name="connsiteY3" fmla="*/ 209204 h 1402529"/>
                <a:gd name="connsiteX4" fmla="*/ 802733 w 1089115"/>
                <a:gd name="connsiteY4" fmla="*/ 99117 h 1402529"/>
                <a:gd name="connsiteX5" fmla="*/ 805083 w 1089115"/>
                <a:gd name="connsiteY5" fmla="*/ 63075 h 1402529"/>
                <a:gd name="connsiteX6" fmla="*/ 800774 w 1089115"/>
                <a:gd name="connsiteY6" fmla="*/ 46620 h 1402529"/>
                <a:gd name="connsiteX7" fmla="*/ 766690 w 1089115"/>
                <a:gd name="connsiteY7" fmla="*/ 14104 h 1402529"/>
                <a:gd name="connsiteX8" fmla="*/ 757680 w 1089115"/>
                <a:gd name="connsiteY8" fmla="*/ 24290 h 1402529"/>
                <a:gd name="connsiteX9" fmla="*/ 752195 w 1089115"/>
                <a:gd name="connsiteY9" fmla="*/ 50930 h 1402529"/>
                <a:gd name="connsiteX10" fmla="*/ 716936 w 1089115"/>
                <a:gd name="connsiteY10" fmla="*/ 101860 h 1402529"/>
                <a:gd name="connsiteX11" fmla="*/ 583343 w 1089115"/>
                <a:gd name="connsiteY11" fmla="*/ 184523 h 1402529"/>
                <a:gd name="connsiteX12" fmla="*/ 574332 w 1089115"/>
                <a:gd name="connsiteY12" fmla="*/ 191183 h 1402529"/>
                <a:gd name="connsiteX13" fmla="*/ 555135 w 1089115"/>
                <a:gd name="connsiteY13" fmla="*/ 205678 h 1402529"/>
                <a:gd name="connsiteX14" fmla="*/ 521052 w 1089115"/>
                <a:gd name="connsiteY14" fmla="*/ 208812 h 1402529"/>
                <a:gd name="connsiteX15" fmla="*/ 515567 w 1089115"/>
                <a:gd name="connsiteY15" fmla="*/ 202152 h 1402529"/>
                <a:gd name="connsiteX16" fmla="*/ 487751 w 1089115"/>
                <a:gd name="connsiteY16" fmla="*/ 189224 h 1402529"/>
                <a:gd name="connsiteX17" fmla="*/ 467379 w 1089115"/>
                <a:gd name="connsiteY17" fmla="*/ 179822 h 1402529"/>
                <a:gd name="connsiteX18" fmla="*/ 404305 w 1089115"/>
                <a:gd name="connsiteY18" fmla="*/ 147697 h 1402529"/>
                <a:gd name="connsiteX19" fmla="*/ 400779 w 1089115"/>
                <a:gd name="connsiteY19" fmla="*/ 146130 h 1402529"/>
                <a:gd name="connsiteX20" fmla="*/ 389418 w 1089115"/>
                <a:gd name="connsiteY20" fmla="*/ 139469 h 1402529"/>
                <a:gd name="connsiteX21" fmla="*/ 237803 w 1089115"/>
                <a:gd name="connsiteY21" fmla="*/ 64250 h 1402529"/>
                <a:gd name="connsiteX22" fmla="*/ 181780 w 1089115"/>
                <a:gd name="connsiteY22" fmla="*/ 36435 h 1402529"/>
                <a:gd name="connsiteX23" fmla="*/ 167285 w 1089115"/>
                <a:gd name="connsiteY23" fmla="*/ 18021 h 1402529"/>
                <a:gd name="connsiteX24" fmla="*/ 159450 w 1089115"/>
                <a:gd name="connsiteY24" fmla="*/ 0 h 1402529"/>
                <a:gd name="connsiteX25" fmla="*/ 138294 w 1089115"/>
                <a:gd name="connsiteY25" fmla="*/ 24681 h 1402529"/>
                <a:gd name="connsiteX26" fmla="*/ 129283 w 1089115"/>
                <a:gd name="connsiteY26" fmla="*/ 81880 h 1402529"/>
                <a:gd name="connsiteX27" fmla="*/ 129283 w 1089115"/>
                <a:gd name="connsiteY27" fmla="*/ 103035 h 1402529"/>
                <a:gd name="connsiteX28" fmla="*/ 126541 w 1089115"/>
                <a:gd name="connsiteY28" fmla="*/ 121840 h 1402529"/>
                <a:gd name="connsiteX29" fmla="*/ 121448 w 1089115"/>
                <a:gd name="connsiteY29" fmla="*/ 167285 h 1402529"/>
                <a:gd name="connsiteX30" fmla="*/ 162976 w 1089115"/>
                <a:gd name="connsiteY30" fmla="*/ 363561 h 1402529"/>
                <a:gd name="connsiteX31" fmla="*/ 170811 w 1089115"/>
                <a:gd name="connsiteY31" fmla="*/ 408614 h 1402529"/>
                <a:gd name="connsiteX32" fmla="*/ 124191 w 1089115"/>
                <a:gd name="connsiteY32" fmla="*/ 680110 h 1402529"/>
                <a:gd name="connsiteX33" fmla="*/ 76395 w 1089115"/>
                <a:gd name="connsiteY33" fmla="*/ 958265 h 1402529"/>
                <a:gd name="connsiteX34" fmla="*/ 28599 w 1089115"/>
                <a:gd name="connsiteY34" fmla="*/ 1234853 h 1402529"/>
                <a:gd name="connsiteX35" fmla="*/ 0 w 1089115"/>
                <a:gd name="connsiteY35" fmla="*/ 1403313 h 1402529"/>
                <a:gd name="connsiteX36" fmla="*/ 327126 w 1089115"/>
                <a:gd name="connsiteY36" fmla="*/ 1403313 h 1402529"/>
                <a:gd name="connsiteX37" fmla="*/ 465812 w 1089115"/>
                <a:gd name="connsiteY37" fmla="*/ 1403313 h 1402529"/>
                <a:gd name="connsiteX38" fmla="*/ 776484 w 1089115"/>
                <a:gd name="connsiteY38" fmla="*/ 1403313 h 1402529"/>
                <a:gd name="connsiteX39" fmla="*/ 891272 w 1089115"/>
                <a:gd name="connsiteY39" fmla="*/ 1403313 h 1402529"/>
                <a:gd name="connsiteX40" fmla="*/ 1089899 w 1089115"/>
                <a:gd name="connsiteY40" fmla="*/ 1403313 h 1402529"/>
                <a:gd name="connsiteX41" fmla="*/ 915170 w 1089115"/>
                <a:gd name="connsiteY41" fmla="*/ 763556 h 1402529"/>
                <a:gd name="connsiteX0" fmla="*/ 886613 w 1061343"/>
                <a:gd name="connsiteY0" fmla="*/ 763556 h 2318072"/>
                <a:gd name="connsiteX1" fmla="*/ 774568 w 1061343"/>
                <a:gd name="connsiteY1" fmla="*/ 377665 h 2318072"/>
                <a:gd name="connsiteX2" fmla="*/ 773392 w 1061343"/>
                <a:gd name="connsiteY2" fmla="*/ 364344 h 2318072"/>
                <a:gd name="connsiteX3" fmla="*/ 773392 w 1061343"/>
                <a:gd name="connsiteY3" fmla="*/ 209204 h 2318072"/>
                <a:gd name="connsiteX4" fmla="*/ 774176 w 1061343"/>
                <a:gd name="connsiteY4" fmla="*/ 99117 h 2318072"/>
                <a:gd name="connsiteX5" fmla="*/ 776526 w 1061343"/>
                <a:gd name="connsiteY5" fmla="*/ 63075 h 2318072"/>
                <a:gd name="connsiteX6" fmla="*/ 772217 w 1061343"/>
                <a:gd name="connsiteY6" fmla="*/ 46620 h 2318072"/>
                <a:gd name="connsiteX7" fmla="*/ 738133 w 1061343"/>
                <a:gd name="connsiteY7" fmla="*/ 14104 h 2318072"/>
                <a:gd name="connsiteX8" fmla="*/ 729123 w 1061343"/>
                <a:gd name="connsiteY8" fmla="*/ 24290 h 2318072"/>
                <a:gd name="connsiteX9" fmla="*/ 723638 w 1061343"/>
                <a:gd name="connsiteY9" fmla="*/ 50930 h 2318072"/>
                <a:gd name="connsiteX10" fmla="*/ 688379 w 1061343"/>
                <a:gd name="connsiteY10" fmla="*/ 101860 h 2318072"/>
                <a:gd name="connsiteX11" fmla="*/ 554786 w 1061343"/>
                <a:gd name="connsiteY11" fmla="*/ 184523 h 2318072"/>
                <a:gd name="connsiteX12" fmla="*/ 545775 w 1061343"/>
                <a:gd name="connsiteY12" fmla="*/ 191183 h 2318072"/>
                <a:gd name="connsiteX13" fmla="*/ 526578 w 1061343"/>
                <a:gd name="connsiteY13" fmla="*/ 205678 h 2318072"/>
                <a:gd name="connsiteX14" fmla="*/ 492495 w 1061343"/>
                <a:gd name="connsiteY14" fmla="*/ 208812 h 2318072"/>
                <a:gd name="connsiteX15" fmla="*/ 487010 w 1061343"/>
                <a:gd name="connsiteY15" fmla="*/ 202152 h 2318072"/>
                <a:gd name="connsiteX16" fmla="*/ 459194 w 1061343"/>
                <a:gd name="connsiteY16" fmla="*/ 189224 h 2318072"/>
                <a:gd name="connsiteX17" fmla="*/ 438822 w 1061343"/>
                <a:gd name="connsiteY17" fmla="*/ 179822 h 2318072"/>
                <a:gd name="connsiteX18" fmla="*/ 375748 w 1061343"/>
                <a:gd name="connsiteY18" fmla="*/ 147697 h 2318072"/>
                <a:gd name="connsiteX19" fmla="*/ 372222 w 1061343"/>
                <a:gd name="connsiteY19" fmla="*/ 146130 h 2318072"/>
                <a:gd name="connsiteX20" fmla="*/ 360861 w 1061343"/>
                <a:gd name="connsiteY20" fmla="*/ 139469 h 2318072"/>
                <a:gd name="connsiteX21" fmla="*/ 209246 w 1061343"/>
                <a:gd name="connsiteY21" fmla="*/ 64250 h 2318072"/>
                <a:gd name="connsiteX22" fmla="*/ 153223 w 1061343"/>
                <a:gd name="connsiteY22" fmla="*/ 36435 h 2318072"/>
                <a:gd name="connsiteX23" fmla="*/ 138728 w 1061343"/>
                <a:gd name="connsiteY23" fmla="*/ 18021 h 2318072"/>
                <a:gd name="connsiteX24" fmla="*/ 130893 w 1061343"/>
                <a:gd name="connsiteY24" fmla="*/ 0 h 2318072"/>
                <a:gd name="connsiteX25" fmla="*/ 109737 w 1061343"/>
                <a:gd name="connsiteY25" fmla="*/ 24681 h 2318072"/>
                <a:gd name="connsiteX26" fmla="*/ 100726 w 1061343"/>
                <a:gd name="connsiteY26" fmla="*/ 81880 h 2318072"/>
                <a:gd name="connsiteX27" fmla="*/ 100726 w 1061343"/>
                <a:gd name="connsiteY27" fmla="*/ 103035 h 2318072"/>
                <a:gd name="connsiteX28" fmla="*/ 97984 w 1061343"/>
                <a:gd name="connsiteY28" fmla="*/ 121840 h 2318072"/>
                <a:gd name="connsiteX29" fmla="*/ 92891 w 1061343"/>
                <a:gd name="connsiteY29" fmla="*/ 167285 h 2318072"/>
                <a:gd name="connsiteX30" fmla="*/ 134419 w 1061343"/>
                <a:gd name="connsiteY30" fmla="*/ 363561 h 2318072"/>
                <a:gd name="connsiteX31" fmla="*/ 142254 w 1061343"/>
                <a:gd name="connsiteY31" fmla="*/ 408614 h 2318072"/>
                <a:gd name="connsiteX32" fmla="*/ 95634 w 1061343"/>
                <a:gd name="connsiteY32" fmla="*/ 680110 h 2318072"/>
                <a:gd name="connsiteX33" fmla="*/ 47838 w 1061343"/>
                <a:gd name="connsiteY33" fmla="*/ 958265 h 2318072"/>
                <a:gd name="connsiteX34" fmla="*/ 42 w 1061343"/>
                <a:gd name="connsiteY34" fmla="*/ 1234853 h 2318072"/>
                <a:gd name="connsiteX35" fmla="*/ 37913 w 1061343"/>
                <a:gd name="connsiteY35" fmla="*/ 2318072 h 2318072"/>
                <a:gd name="connsiteX36" fmla="*/ 298569 w 1061343"/>
                <a:gd name="connsiteY36" fmla="*/ 1403313 h 2318072"/>
                <a:gd name="connsiteX37" fmla="*/ 437255 w 1061343"/>
                <a:gd name="connsiteY37" fmla="*/ 1403313 h 2318072"/>
                <a:gd name="connsiteX38" fmla="*/ 747927 w 1061343"/>
                <a:gd name="connsiteY38" fmla="*/ 1403313 h 2318072"/>
                <a:gd name="connsiteX39" fmla="*/ 862715 w 1061343"/>
                <a:gd name="connsiteY39" fmla="*/ 1403313 h 2318072"/>
                <a:gd name="connsiteX40" fmla="*/ 1061342 w 1061343"/>
                <a:gd name="connsiteY40" fmla="*/ 1403313 h 2318072"/>
                <a:gd name="connsiteX41" fmla="*/ 886613 w 1061343"/>
                <a:gd name="connsiteY41" fmla="*/ 763556 h 2318072"/>
                <a:gd name="connsiteX0" fmla="*/ 855031 w 1029760"/>
                <a:gd name="connsiteY0" fmla="*/ 763556 h 2318072"/>
                <a:gd name="connsiteX1" fmla="*/ 742986 w 1029760"/>
                <a:gd name="connsiteY1" fmla="*/ 377665 h 2318072"/>
                <a:gd name="connsiteX2" fmla="*/ 741810 w 1029760"/>
                <a:gd name="connsiteY2" fmla="*/ 364344 h 2318072"/>
                <a:gd name="connsiteX3" fmla="*/ 741810 w 1029760"/>
                <a:gd name="connsiteY3" fmla="*/ 209204 h 2318072"/>
                <a:gd name="connsiteX4" fmla="*/ 742594 w 1029760"/>
                <a:gd name="connsiteY4" fmla="*/ 99117 h 2318072"/>
                <a:gd name="connsiteX5" fmla="*/ 744944 w 1029760"/>
                <a:gd name="connsiteY5" fmla="*/ 63075 h 2318072"/>
                <a:gd name="connsiteX6" fmla="*/ 740635 w 1029760"/>
                <a:gd name="connsiteY6" fmla="*/ 46620 h 2318072"/>
                <a:gd name="connsiteX7" fmla="*/ 706551 w 1029760"/>
                <a:gd name="connsiteY7" fmla="*/ 14104 h 2318072"/>
                <a:gd name="connsiteX8" fmla="*/ 697541 w 1029760"/>
                <a:gd name="connsiteY8" fmla="*/ 24290 h 2318072"/>
                <a:gd name="connsiteX9" fmla="*/ 692056 w 1029760"/>
                <a:gd name="connsiteY9" fmla="*/ 50930 h 2318072"/>
                <a:gd name="connsiteX10" fmla="*/ 656797 w 1029760"/>
                <a:gd name="connsiteY10" fmla="*/ 101860 h 2318072"/>
                <a:gd name="connsiteX11" fmla="*/ 523204 w 1029760"/>
                <a:gd name="connsiteY11" fmla="*/ 184523 h 2318072"/>
                <a:gd name="connsiteX12" fmla="*/ 514193 w 1029760"/>
                <a:gd name="connsiteY12" fmla="*/ 191183 h 2318072"/>
                <a:gd name="connsiteX13" fmla="*/ 494996 w 1029760"/>
                <a:gd name="connsiteY13" fmla="*/ 205678 h 2318072"/>
                <a:gd name="connsiteX14" fmla="*/ 460913 w 1029760"/>
                <a:gd name="connsiteY14" fmla="*/ 208812 h 2318072"/>
                <a:gd name="connsiteX15" fmla="*/ 455428 w 1029760"/>
                <a:gd name="connsiteY15" fmla="*/ 202152 h 2318072"/>
                <a:gd name="connsiteX16" fmla="*/ 427612 w 1029760"/>
                <a:gd name="connsiteY16" fmla="*/ 189224 h 2318072"/>
                <a:gd name="connsiteX17" fmla="*/ 407240 w 1029760"/>
                <a:gd name="connsiteY17" fmla="*/ 179822 h 2318072"/>
                <a:gd name="connsiteX18" fmla="*/ 344166 w 1029760"/>
                <a:gd name="connsiteY18" fmla="*/ 147697 h 2318072"/>
                <a:gd name="connsiteX19" fmla="*/ 340640 w 1029760"/>
                <a:gd name="connsiteY19" fmla="*/ 146130 h 2318072"/>
                <a:gd name="connsiteX20" fmla="*/ 329279 w 1029760"/>
                <a:gd name="connsiteY20" fmla="*/ 139469 h 2318072"/>
                <a:gd name="connsiteX21" fmla="*/ 177664 w 1029760"/>
                <a:gd name="connsiteY21" fmla="*/ 64250 h 2318072"/>
                <a:gd name="connsiteX22" fmla="*/ 121641 w 1029760"/>
                <a:gd name="connsiteY22" fmla="*/ 36435 h 2318072"/>
                <a:gd name="connsiteX23" fmla="*/ 107146 w 1029760"/>
                <a:gd name="connsiteY23" fmla="*/ 18021 h 2318072"/>
                <a:gd name="connsiteX24" fmla="*/ 99311 w 1029760"/>
                <a:gd name="connsiteY24" fmla="*/ 0 h 2318072"/>
                <a:gd name="connsiteX25" fmla="*/ 78155 w 1029760"/>
                <a:gd name="connsiteY25" fmla="*/ 24681 h 2318072"/>
                <a:gd name="connsiteX26" fmla="*/ 69144 w 1029760"/>
                <a:gd name="connsiteY26" fmla="*/ 81880 h 2318072"/>
                <a:gd name="connsiteX27" fmla="*/ 69144 w 1029760"/>
                <a:gd name="connsiteY27" fmla="*/ 103035 h 2318072"/>
                <a:gd name="connsiteX28" fmla="*/ 66402 w 1029760"/>
                <a:gd name="connsiteY28" fmla="*/ 121840 h 2318072"/>
                <a:gd name="connsiteX29" fmla="*/ 61309 w 1029760"/>
                <a:gd name="connsiteY29" fmla="*/ 167285 h 2318072"/>
                <a:gd name="connsiteX30" fmla="*/ 102837 w 1029760"/>
                <a:gd name="connsiteY30" fmla="*/ 363561 h 2318072"/>
                <a:gd name="connsiteX31" fmla="*/ 110672 w 1029760"/>
                <a:gd name="connsiteY31" fmla="*/ 408614 h 2318072"/>
                <a:gd name="connsiteX32" fmla="*/ 64052 w 1029760"/>
                <a:gd name="connsiteY32" fmla="*/ 680110 h 2318072"/>
                <a:gd name="connsiteX33" fmla="*/ 16256 w 1029760"/>
                <a:gd name="connsiteY33" fmla="*/ 958265 h 2318072"/>
                <a:gd name="connsiteX34" fmla="*/ 113 w 1029760"/>
                <a:gd name="connsiteY34" fmla="*/ 1276001 h 2318072"/>
                <a:gd name="connsiteX35" fmla="*/ 6331 w 1029760"/>
                <a:gd name="connsiteY35" fmla="*/ 2318072 h 2318072"/>
                <a:gd name="connsiteX36" fmla="*/ 266987 w 1029760"/>
                <a:gd name="connsiteY36" fmla="*/ 1403313 h 2318072"/>
                <a:gd name="connsiteX37" fmla="*/ 405673 w 1029760"/>
                <a:gd name="connsiteY37" fmla="*/ 1403313 h 2318072"/>
                <a:gd name="connsiteX38" fmla="*/ 716345 w 1029760"/>
                <a:gd name="connsiteY38" fmla="*/ 1403313 h 2318072"/>
                <a:gd name="connsiteX39" fmla="*/ 831133 w 1029760"/>
                <a:gd name="connsiteY39" fmla="*/ 1403313 h 2318072"/>
                <a:gd name="connsiteX40" fmla="*/ 1029760 w 1029760"/>
                <a:gd name="connsiteY40" fmla="*/ 1403313 h 2318072"/>
                <a:gd name="connsiteX41" fmla="*/ 855031 w 1029760"/>
                <a:gd name="connsiteY41" fmla="*/ 763556 h 2318072"/>
                <a:gd name="connsiteX0" fmla="*/ 855031 w 1029760"/>
                <a:gd name="connsiteY0" fmla="*/ 763556 h 2318072"/>
                <a:gd name="connsiteX1" fmla="*/ 742986 w 1029760"/>
                <a:gd name="connsiteY1" fmla="*/ 377665 h 2318072"/>
                <a:gd name="connsiteX2" fmla="*/ 741810 w 1029760"/>
                <a:gd name="connsiteY2" fmla="*/ 364344 h 2318072"/>
                <a:gd name="connsiteX3" fmla="*/ 741810 w 1029760"/>
                <a:gd name="connsiteY3" fmla="*/ 209204 h 2318072"/>
                <a:gd name="connsiteX4" fmla="*/ 742594 w 1029760"/>
                <a:gd name="connsiteY4" fmla="*/ 99117 h 2318072"/>
                <a:gd name="connsiteX5" fmla="*/ 744944 w 1029760"/>
                <a:gd name="connsiteY5" fmla="*/ 63075 h 2318072"/>
                <a:gd name="connsiteX6" fmla="*/ 740635 w 1029760"/>
                <a:gd name="connsiteY6" fmla="*/ 46620 h 2318072"/>
                <a:gd name="connsiteX7" fmla="*/ 706551 w 1029760"/>
                <a:gd name="connsiteY7" fmla="*/ 14104 h 2318072"/>
                <a:gd name="connsiteX8" fmla="*/ 697541 w 1029760"/>
                <a:gd name="connsiteY8" fmla="*/ 24290 h 2318072"/>
                <a:gd name="connsiteX9" fmla="*/ 692056 w 1029760"/>
                <a:gd name="connsiteY9" fmla="*/ 50930 h 2318072"/>
                <a:gd name="connsiteX10" fmla="*/ 656797 w 1029760"/>
                <a:gd name="connsiteY10" fmla="*/ 101860 h 2318072"/>
                <a:gd name="connsiteX11" fmla="*/ 523204 w 1029760"/>
                <a:gd name="connsiteY11" fmla="*/ 184523 h 2318072"/>
                <a:gd name="connsiteX12" fmla="*/ 514193 w 1029760"/>
                <a:gd name="connsiteY12" fmla="*/ 191183 h 2318072"/>
                <a:gd name="connsiteX13" fmla="*/ 494996 w 1029760"/>
                <a:gd name="connsiteY13" fmla="*/ 205678 h 2318072"/>
                <a:gd name="connsiteX14" fmla="*/ 460913 w 1029760"/>
                <a:gd name="connsiteY14" fmla="*/ 208812 h 2318072"/>
                <a:gd name="connsiteX15" fmla="*/ 455428 w 1029760"/>
                <a:gd name="connsiteY15" fmla="*/ 202152 h 2318072"/>
                <a:gd name="connsiteX16" fmla="*/ 427612 w 1029760"/>
                <a:gd name="connsiteY16" fmla="*/ 189224 h 2318072"/>
                <a:gd name="connsiteX17" fmla="*/ 407240 w 1029760"/>
                <a:gd name="connsiteY17" fmla="*/ 179822 h 2318072"/>
                <a:gd name="connsiteX18" fmla="*/ 344166 w 1029760"/>
                <a:gd name="connsiteY18" fmla="*/ 147697 h 2318072"/>
                <a:gd name="connsiteX19" fmla="*/ 340640 w 1029760"/>
                <a:gd name="connsiteY19" fmla="*/ 146130 h 2318072"/>
                <a:gd name="connsiteX20" fmla="*/ 329279 w 1029760"/>
                <a:gd name="connsiteY20" fmla="*/ 139469 h 2318072"/>
                <a:gd name="connsiteX21" fmla="*/ 177664 w 1029760"/>
                <a:gd name="connsiteY21" fmla="*/ 64250 h 2318072"/>
                <a:gd name="connsiteX22" fmla="*/ 121641 w 1029760"/>
                <a:gd name="connsiteY22" fmla="*/ 36435 h 2318072"/>
                <a:gd name="connsiteX23" fmla="*/ 107146 w 1029760"/>
                <a:gd name="connsiteY23" fmla="*/ 18021 h 2318072"/>
                <a:gd name="connsiteX24" fmla="*/ 99311 w 1029760"/>
                <a:gd name="connsiteY24" fmla="*/ 0 h 2318072"/>
                <a:gd name="connsiteX25" fmla="*/ 78155 w 1029760"/>
                <a:gd name="connsiteY25" fmla="*/ 24681 h 2318072"/>
                <a:gd name="connsiteX26" fmla="*/ 69144 w 1029760"/>
                <a:gd name="connsiteY26" fmla="*/ 81880 h 2318072"/>
                <a:gd name="connsiteX27" fmla="*/ 69144 w 1029760"/>
                <a:gd name="connsiteY27" fmla="*/ 103035 h 2318072"/>
                <a:gd name="connsiteX28" fmla="*/ 66402 w 1029760"/>
                <a:gd name="connsiteY28" fmla="*/ 121840 h 2318072"/>
                <a:gd name="connsiteX29" fmla="*/ 61309 w 1029760"/>
                <a:gd name="connsiteY29" fmla="*/ 167285 h 2318072"/>
                <a:gd name="connsiteX30" fmla="*/ 102837 w 1029760"/>
                <a:gd name="connsiteY30" fmla="*/ 363561 h 2318072"/>
                <a:gd name="connsiteX31" fmla="*/ 110672 w 1029760"/>
                <a:gd name="connsiteY31" fmla="*/ 408614 h 2318072"/>
                <a:gd name="connsiteX32" fmla="*/ 64052 w 1029760"/>
                <a:gd name="connsiteY32" fmla="*/ 680110 h 2318072"/>
                <a:gd name="connsiteX33" fmla="*/ 16256 w 1029760"/>
                <a:gd name="connsiteY33" fmla="*/ 958265 h 2318072"/>
                <a:gd name="connsiteX34" fmla="*/ 113 w 1029760"/>
                <a:gd name="connsiteY34" fmla="*/ 1276001 h 2318072"/>
                <a:gd name="connsiteX35" fmla="*/ 6331 w 1029760"/>
                <a:gd name="connsiteY35" fmla="*/ 2318072 h 2318072"/>
                <a:gd name="connsiteX36" fmla="*/ 266987 w 1029760"/>
                <a:gd name="connsiteY36" fmla="*/ 1403313 h 2318072"/>
                <a:gd name="connsiteX37" fmla="*/ 405673 w 1029760"/>
                <a:gd name="connsiteY37" fmla="*/ 1403313 h 2318072"/>
                <a:gd name="connsiteX38" fmla="*/ 716345 w 1029760"/>
                <a:gd name="connsiteY38" fmla="*/ 1403313 h 2318072"/>
                <a:gd name="connsiteX39" fmla="*/ 831133 w 1029760"/>
                <a:gd name="connsiteY39" fmla="*/ 1403313 h 2318072"/>
                <a:gd name="connsiteX40" fmla="*/ 1029760 w 1029760"/>
                <a:gd name="connsiteY40" fmla="*/ 1403313 h 2318072"/>
                <a:gd name="connsiteX41" fmla="*/ 855031 w 1029760"/>
                <a:gd name="connsiteY41" fmla="*/ 763556 h 2318072"/>
                <a:gd name="connsiteX0" fmla="*/ 864487 w 1039216"/>
                <a:gd name="connsiteY0" fmla="*/ 763556 h 2318072"/>
                <a:gd name="connsiteX1" fmla="*/ 752442 w 1039216"/>
                <a:gd name="connsiteY1" fmla="*/ 377665 h 2318072"/>
                <a:gd name="connsiteX2" fmla="*/ 751266 w 1039216"/>
                <a:gd name="connsiteY2" fmla="*/ 364344 h 2318072"/>
                <a:gd name="connsiteX3" fmla="*/ 751266 w 1039216"/>
                <a:gd name="connsiteY3" fmla="*/ 209204 h 2318072"/>
                <a:gd name="connsiteX4" fmla="*/ 752050 w 1039216"/>
                <a:gd name="connsiteY4" fmla="*/ 99117 h 2318072"/>
                <a:gd name="connsiteX5" fmla="*/ 754400 w 1039216"/>
                <a:gd name="connsiteY5" fmla="*/ 63075 h 2318072"/>
                <a:gd name="connsiteX6" fmla="*/ 750091 w 1039216"/>
                <a:gd name="connsiteY6" fmla="*/ 46620 h 2318072"/>
                <a:gd name="connsiteX7" fmla="*/ 716007 w 1039216"/>
                <a:gd name="connsiteY7" fmla="*/ 14104 h 2318072"/>
                <a:gd name="connsiteX8" fmla="*/ 706997 w 1039216"/>
                <a:gd name="connsiteY8" fmla="*/ 24290 h 2318072"/>
                <a:gd name="connsiteX9" fmla="*/ 701512 w 1039216"/>
                <a:gd name="connsiteY9" fmla="*/ 50930 h 2318072"/>
                <a:gd name="connsiteX10" fmla="*/ 666253 w 1039216"/>
                <a:gd name="connsiteY10" fmla="*/ 101860 h 2318072"/>
                <a:gd name="connsiteX11" fmla="*/ 532660 w 1039216"/>
                <a:gd name="connsiteY11" fmla="*/ 184523 h 2318072"/>
                <a:gd name="connsiteX12" fmla="*/ 523649 w 1039216"/>
                <a:gd name="connsiteY12" fmla="*/ 191183 h 2318072"/>
                <a:gd name="connsiteX13" fmla="*/ 504452 w 1039216"/>
                <a:gd name="connsiteY13" fmla="*/ 205678 h 2318072"/>
                <a:gd name="connsiteX14" fmla="*/ 470369 w 1039216"/>
                <a:gd name="connsiteY14" fmla="*/ 208812 h 2318072"/>
                <a:gd name="connsiteX15" fmla="*/ 464884 w 1039216"/>
                <a:gd name="connsiteY15" fmla="*/ 202152 h 2318072"/>
                <a:gd name="connsiteX16" fmla="*/ 437068 w 1039216"/>
                <a:gd name="connsiteY16" fmla="*/ 189224 h 2318072"/>
                <a:gd name="connsiteX17" fmla="*/ 416696 w 1039216"/>
                <a:gd name="connsiteY17" fmla="*/ 179822 h 2318072"/>
                <a:gd name="connsiteX18" fmla="*/ 353622 w 1039216"/>
                <a:gd name="connsiteY18" fmla="*/ 147697 h 2318072"/>
                <a:gd name="connsiteX19" fmla="*/ 350096 w 1039216"/>
                <a:gd name="connsiteY19" fmla="*/ 146130 h 2318072"/>
                <a:gd name="connsiteX20" fmla="*/ 338735 w 1039216"/>
                <a:gd name="connsiteY20" fmla="*/ 139469 h 2318072"/>
                <a:gd name="connsiteX21" fmla="*/ 187120 w 1039216"/>
                <a:gd name="connsiteY21" fmla="*/ 64250 h 2318072"/>
                <a:gd name="connsiteX22" fmla="*/ 131097 w 1039216"/>
                <a:gd name="connsiteY22" fmla="*/ 36435 h 2318072"/>
                <a:gd name="connsiteX23" fmla="*/ 116602 w 1039216"/>
                <a:gd name="connsiteY23" fmla="*/ 18021 h 2318072"/>
                <a:gd name="connsiteX24" fmla="*/ 108767 w 1039216"/>
                <a:gd name="connsiteY24" fmla="*/ 0 h 2318072"/>
                <a:gd name="connsiteX25" fmla="*/ 87611 w 1039216"/>
                <a:gd name="connsiteY25" fmla="*/ 24681 h 2318072"/>
                <a:gd name="connsiteX26" fmla="*/ 78600 w 1039216"/>
                <a:gd name="connsiteY26" fmla="*/ 81880 h 2318072"/>
                <a:gd name="connsiteX27" fmla="*/ 78600 w 1039216"/>
                <a:gd name="connsiteY27" fmla="*/ 103035 h 2318072"/>
                <a:gd name="connsiteX28" fmla="*/ 75858 w 1039216"/>
                <a:gd name="connsiteY28" fmla="*/ 121840 h 2318072"/>
                <a:gd name="connsiteX29" fmla="*/ 70765 w 1039216"/>
                <a:gd name="connsiteY29" fmla="*/ 167285 h 2318072"/>
                <a:gd name="connsiteX30" fmla="*/ 112293 w 1039216"/>
                <a:gd name="connsiteY30" fmla="*/ 363561 h 2318072"/>
                <a:gd name="connsiteX31" fmla="*/ 120128 w 1039216"/>
                <a:gd name="connsiteY31" fmla="*/ 408614 h 2318072"/>
                <a:gd name="connsiteX32" fmla="*/ 73508 w 1039216"/>
                <a:gd name="connsiteY32" fmla="*/ 680110 h 2318072"/>
                <a:gd name="connsiteX33" fmla="*/ 25712 w 1039216"/>
                <a:gd name="connsiteY33" fmla="*/ 958265 h 2318072"/>
                <a:gd name="connsiteX34" fmla="*/ 73 w 1039216"/>
                <a:gd name="connsiteY34" fmla="*/ 1282332 h 2318072"/>
                <a:gd name="connsiteX35" fmla="*/ 15787 w 1039216"/>
                <a:gd name="connsiteY35" fmla="*/ 2318072 h 2318072"/>
                <a:gd name="connsiteX36" fmla="*/ 276443 w 1039216"/>
                <a:gd name="connsiteY36" fmla="*/ 1403313 h 2318072"/>
                <a:gd name="connsiteX37" fmla="*/ 415129 w 1039216"/>
                <a:gd name="connsiteY37" fmla="*/ 1403313 h 2318072"/>
                <a:gd name="connsiteX38" fmla="*/ 725801 w 1039216"/>
                <a:gd name="connsiteY38" fmla="*/ 1403313 h 2318072"/>
                <a:gd name="connsiteX39" fmla="*/ 840589 w 1039216"/>
                <a:gd name="connsiteY39" fmla="*/ 1403313 h 2318072"/>
                <a:gd name="connsiteX40" fmla="*/ 1039216 w 1039216"/>
                <a:gd name="connsiteY40" fmla="*/ 1403313 h 2318072"/>
                <a:gd name="connsiteX41" fmla="*/ 864487 w 1039216"/>
                <a:gd name="connsiteY41" fmla="*/ 763556 h 2318072"/>
                <a:gd name="connsiteX0" fmla="*/ 864487 w 1039216"/>
                <a:gd name="connsiteY0" fmla="*/ 763556 h 2318072"/>
                <a:gd name="connsiteX1" fmla="*/ 752442 w 1039216"/>
                <a:gd name="connsiteY1" fmla="*/ 377665 h 2318072"/>
                <a:gd name="connsiteX2" fmla="*/ 751266 w 1039216"/>
                <a:gd name="connsiteY2" fmla="*/ 364344 h 2318072"/>
                <a:gd name="connsiteX3" fmla="*/ 751266 w 1039216"/>
                <a:gd name="connsiteY3" fmla="*/ 209204 h 2318072"/>
                <a:gd name="connsiteX4" fmla="*/ 752050 w 1039216"/>
                <a:gd name="connsiteY4" fmla="*/ 99117 h 2318072"/>
                <a:gd name="connsiteX5" fmla="*/ 754400 w 1039216"/>
                <a:gd name="connsiteY5" fmla="*/ 63075 h 2318072"/>
                <a:gd name="connsiteX6" fmla="*/ 750091 w 1039216"/>
                <a:gd name="connsiteY6" fmla="*/ 46620 h 2318072"/>
                <a:gd name="connsiteX7" fmla="*/ 716007 w 1039216"/>
                <a:gd name="connsiteY7" fmla="*/ 14104 h 2318072"/>
                <a:gd name="connsiteX8" fmla="*/ 706997 w 1039216"/>
                <a:gd name="connsiteY8" fmla="*/ 24290 h 2318072"/>
                <a:gd name="connsiteX9" fmla="*/ 701512 w 1039216"/>
                <a:gd name="connsiteY9" fmla="*/ 50930 h 2318072"/>
                <a:gd name="connsiteX10" fmla="*/ 666253 w 1039216"/>
                <a:gd name="connsiteY10" fmla="*/ 101860 h 2318072"/>
                <a:gd name="connsiteX11" fmla="*/ 532660 w 1039216"/>
                <a:gd name="connsiteY11" fmla="*/ 184523 h 2318072"/>
                <a:gd name="connsiteX12" fmla="*/ 523649 w 1039216"/>
                <a:gd name="connsiteY12" fmla="*/ 191183 h 2318072"/>
                <a:gd name="connsiteX13" fmla="*/ 504452 w 1039216"/>
                <a:gd name="connsiteY13" fmla="*/ 205678 h 2318072"/>
                <a:gd name="connsiteX14" fmla="*/ 470369 w 1039216"/>
                <a:gd name="connsiteY14" fmla="*/ 208812 h 2318072"/>
                <a:gd name="connsiteX15" fmla="*/ 464884 w 1039216"/>
                <a:gd name="connsiteY15" fmla="*/ 202152 h 2318072"/>
                <a:gd name="connsiteX16" fmla="*/ 437068 w 1039216"/>
                <a:gd name="connsiteY16" fmla="*/ 189224 h 2318072"/>
                <a:gd name="connsiteX17" fmla="*/ 416696 w 1039216"/>
                <a:gd name="connsiteY17" fmla="*/ 179822 h 2318072"/>
                <a:gd name="connsiteX18" fmla="*/ 353622 w 1039216"/>
                <a:gd name="connsiteY18" fmla="*/ 147697 h 2318072"/>
                <a:gd name="connsiteX19" fmla="*/ 350096 w 1039216"/>
                <a:gd name="connsiteY19" fmla="*/ 146130 h 2318072"/>
                <a:gd name="connsiteX20" fmla="*/ 338735 w 1039216"/>
                <a:gd name="connsiteY20" fmla="*/ 139469 h 2318072"/>
                <a:gd name="connsiteX21" fmla="*/ 187120 w 1039216"/>
                <a:gd name="connsiteY21" fmla="*/ 64250 h 2318072"/>
                <a:gd name="connsiteX22" fmla="*/ 131097 w 1039216"/>
                <a:gd name="connsiteY22" fmla="*/ 36435 h 2318072"/>
                <a:gd name="connsiteX23" fmla="*/ 116602 w 1039216"/>
                <a:gd name="connsiteY23" fmla="*/ 18021 h 2318072"/>
                <a:gd name="connsiteX24" fmla="*/ 108767 w 1039216"/>
                <a:gd name="connsiteY24" fmla="*/ 0 h 2318072"/>
                <a:gd name="connsiteX25" fmla="*/ 87611 w 1039216"/>
                <a:gd name="connsiteY25" fmla="*/ 24681 h 2318072"/>
                <a:gd name="connsiteX26" fmla="*/ 78600 w 1039216"/>
                <a:gd name="connsiteY26" fmla="*/ 81880 h 2318072"/>
                <a:gd name="connsiteX27" fmla="*/ 78600 w 1039216"/>
                <a:gd name="connsiteY27" fmla="*/ 103035 h 2318072"/>
                <a:gd name="connsiteX28" fmla="*/ 75858 w 1039216"/>
                <a:gd name="connsiteY28" fmla="*/ 121840 h 2318072"/>
                <a:gd name="connsiteX29" fmla="*/ 70765 w 1039216"/>
                <a:gd name="connsiteY29" fmla="*/ 167285 h 2318072"/>
                <a:gd name="connsiteX30" fmla="*/ 112293 w 1039216"/>
                <a:gd name="connsiteY30" fmla="*/ 363561 h 2318072"/>
                <a:gd name="connsiteX31" fmla="*/ 120128 w 1039216"/>
                <a:gd name="connsiteY31" fmla="*/ 408614 h 2318072"/>
                <a:gd name="connsiteX32" fmla="*/ 73508 w 1039216"/>
                <a:gd name="connsiteY32" fmla="*/ 680110 h 2318072"/>
                <a:gd name="connsiteX33" fmla="*/ 25712 w 1039216"/>
                <a:gd name="connsiteY33" fmla="*/ 958265 h 2318072"/>
                <a:gd name="connsiteX34" fmla="*/ 73 w 1039216"/>
                <a:gd name="connsiteY34" fmla="*/ 1282332 h 2318072"/>
                <a:gd name="connsiteX35" fmla="*/ 15787 w 1039216"/>
                <a:gd name="connsiteY35" fmla="*/ 2318072 h 2318072"/>
                <a:gd name="connsiteX36" fmla="*/ 276443 w 1039216"/>
                <a:gd name="connsiteY36" fmla="*/ 1403313 h 2318072"/>
                <a:gd name="connsiteX37" fmla="*/ 475268 w 1039216"/>
                <a:gd name="connsiteY37" fmla="*/ 1634376 h 2318072"/>
                <a:gd name="connsiteX38" fmla="*/ 725801 w 1039216"/>
                <a:gd name="connsiteY38" fmla="*/ 1403313 h 2318072"/>
                <a:gd name="connsiteX39" fmla="*/ 840589 w 1039216"/>
                <a:gd name="connsiteY39" fmla="*/ 1403313 h 2318072"/>
                <a:gd name="connsiteX40" fmla="*/ 1039216 w 1039216"/>
                <a:gd name="connsiteY40" fmla="*/ 1403313 h 2318072"/>
                <a:gd name="connsiteX41" fmla="*/ 864487 w 1039216"/>
                <a:gd name="connsiteY41" fmla="*/ 763556 h 2318072"/>
                <a:gd name="connsiteX0" fmla="*/ 864487 w 1039216"/>
                <a:gd name="connsiteY0" fmla="*/ 763556 h 2322159"/>
                <a:gd name="connsiteX1" fmla="*/ 752442 w 1039216"/>
                <a:gd name="connsiteY1" fmla="*/ 377665 h 2322159"/>
                <a:gd name="connsiteX2" fmla="*/ 751266 w 1039216"/>
                <a:gd name="connsiteY2" fmla="*/ 364344 h 2322159"/>
                <a:gd name="connsiteX3" fmla="*/ 751266 w 1039216"/>
                <a:gd name="connsiteY3" fmla="*/ 209204 h 2322159"/>
                <a:gd name="connsiteX4" fmla="*/ 752050 w 1039216"/>
                <a:gd name="connsiteY4" fmla="*/ 99117 h 2322159"/>
                <a:gd name="connsiteX5" fmla="*/ 754400 w 1039216"/>
                <a:gd name="connsiteY5" fmla="*/ 63075 h 2322159"/>
                <a:gd name="connsiteX6" fmla="*/ 750091 w 1039216"/>
                <a:gd name="connsiteY6" fmla="*/ 46620 h 2322159"/>
                <a:gd name="connsiteX7" fmla="*/ 716007 w 1039216"/>
                <a:gd name="connsiteY7" fmla="*/ 14104 h 2322159"/>
                <a:gd name="connsiteX8" fmla="*/ 706997 w 1039216"/>
                <a:gd name="connsiteY8" fmla="*/ 24290 h 2322159"/>
                <a:gd name="connsiteX9" fmla="*/ 701512 w 1039216"/>
                <a:gd name="connsiteY9" fmla="*/ 50930 h 2322159"/>
                <a:gd name="connsiteX10" fmla="*/ 666253 w 1039216"/>
                <a:gd name="connsiteY10" fmla="*/ 101860 h 2322159"/>
                <a:gd name="connsiteX11" fmla="*/ 532660 w 1039216"/>
                <a:gd name="connsiteY11" fmla="*/ 184523 h 2322159"/>
                <a:gd name="connsiteX12" fmla="*/ 523649 w 1039216"/>
                <a:gd name="connsiteY12" fmla="*/ 191183 h 2322159"/>
                <a:gd name="connsiteX13" fmla="*/ 504452 w 1039216"/>
                <a:gd name="connsiteY13" fmla="*/ 205678 h 2322159"/>
                <a:gd name="connsiteX14" fmla="*/ 470369 w 1039216"/>
                <a:gd name="connsiteY14" fmla="*/ 208812 h 2322159"/>
                <a:gd name="connsiteX15" fmla="*/ 464884 w 1039216"/>
                <a:gd name="connsiteY15" fmla="*/ 202152 h 2322159"/>
                <a:gd name="connsiteX16" fmla="*/ 437068 w 1039216"/>
                <a:gd name="connsiteY16" fmla="*/ 189224 h 2322159"/>
                <a:gd name="connsiteX17" fmla="*/ 416696 w 1039216"/>
                <a:gd name="connsiteY17" fmla="*/ 179822 h 2322159"/>
                <a:gd name="connsiteX18" fmla="*/ 353622 w 1039216"/>
                <a:gd name="connsiteY18" fmla="*/ 147697 h 2322159"/>
                <a:gd name="connsiteX19" fmla="*/ 350096 w 1039216"/>
                <a:gd name="connsiteY19" fmla="*/ 146130 h 2322159"/>
                <a:gd name="connsiteX20" fmla="*/ 338735 w 1039216"/>
                <a:gd name="connsiteY20" fmla="*/ 139469 h 2322159"/>
                <a:gd name="connsiteX21" fmla="*/ 187120 w 1039216"/>
                <a:gd name="connsiteY21" fmla="*/ 64250 h 2322159"/>
                <a:gd name="connsiteX22" fmla="*/ 131097 w 1039216"/>
                <a:gd name="connsiteY22" fmla="*/ 36435 h 2322159"/>
                <a:gd name="connsiteX23" fmla="*/ 116602 w 1039216"/>
                <a:gd name="connsiteY23" fmla="*/ 18021 h 2322159"/>
                <a:gd name="connsiteX24" fmla="*/ 108767 w 1039216"/>
                <a:gd name="connsiteY24" fmla="*/ 0 h 2322159"/>
                <a:gd name="connsiteX25" fmla="*/ 87611 w 1039216"/>
                <a:gd name="connsiteY25" fmla="*/ 24681 h 2322159"/>
                <a:gd name="connsiteX26" fmla="*/ 78600 w 1039216"/>
                <a:gd name="connsiteY26" fmla="*/ 81880 h 2322159"/>
                <a:gd name="connsiteX27" fmla="*/ 78600 w 1039216"/>
                <a:gd name="connsiteY27" fmla="*/ 103035 h 2322159"/>
                <a:gd name="connsiteX28" fmla="*/ 75858 w 1039216"/>
                <a:gd name="connsiteY28" fmla="*/ 121840 h 2322159"/>
                <a:gd name="connsiteX29" fmla="*/ 70765 w 1039216"/>
                <a:gd name="connsiteY29" fmla="*/ 167285 h 2322159"/>
                <a:gd name="connsiteX30" fmla="*/ 112293 w 1039216"/>
                <a:gd name="connsiteY30" fmla="*/ 363561 h 2322159"/>
                <a:gd name="connsiteX31" fmla="*/ 120128 w 1039216"/>
                <a:gd name="connsiteY31" fmla="*/ 408614 h 2322159"/>
                <a:gd name="connsiteX32" fmla="*/ 73508 w 1039216"/>
                <a:gd name="connsiteY32" fmla="*/ 680110 h 2322159"/>
                <a:gd name="connsiteX33" fmla="*/ 25712 w 1039216"/>
                <a:gd name="connsiteY33" fmla="*/ 958265 h 2322159"/>
                <a:gd name="connsiteX34" fmla="*/ 73 w 1039216"/>
                <a:gd name="connsiteY34" fmla="*/ 1282332 h 2322159"/>
                <a:gd name="connsiteX35" fmla="*/ 15787 w 1039216"/>
                <a:gd name="connsiteY35" fmla="*/ 2318072 h 2322159"/>
                <a:gd name="connsiteX36" fmla="*/ 475268 w 1039216"/>
                <a:gd name="connsiteY36" fmla="*/ 1634376 h 2322159"/>
                <a:gd name="connsiteX37" fmla="*/ 725801 w 1039216"/>
                <a:gd name="connsiteY37" fmla="*/ 1403313 h 2322159"/>
                <a:gd name="connsiteX38" fmla="*/ 840589 w 1039216"/>
                <a:gd name="connsiteY38" fmla="*/ 1403313 h 2322159"/>
                <a:gd name="connsiteX39" fmla="*/ 1039216 w 1039216"/>
                <a:gd name="connsiteY39" fmla="*/ 1403313 h 2322159"/>
                <a:gd name="connsiteX40" fmla="*/ 864487 w 1039216"/>
                <a:gd name="connsiteY40" fmla="*/ 763556 h 2322159"/>
                <a:gd name="connsiteX0" fmla="*/ 864487 w 1039216"/>
                <a:gd name="connsiteY0" fmla="*/ 763556 h 2318454"/>
                <a:gd name="connsiteX1" fmla="*/ 752442 w 1039216"/>
                <a:gd name="connsiteY1" fmla="*/ 377665 h 2318454"/>
                <a:gd name="connsiteX2" fmla="*/ 751266 w 1039216"/>
                <a:gd name="connsiteY2" fmla="*/ 364344 h 2318454"/>
                <a:gd name="connsiteX3" fmla="*/ 751266 w 1039216"/>
                <a:gd name="connsiteY3" fmla="*/ 209204 h 2318454"/>
                <a:gd name="connsiteX4" fmla="*/ 752050 w 1039216"/>
                <a:gd name="connsiteY4" fmla="*/ 99117 h 2318454"/>
                <a:gd name="connsiteX5" fmla="*/ 754400 w 1039216"/>
                <a:gd name="connsiteY5" fmla="*/ 63075 h 2318454"/>
                <a:gd name="connsiteX6" fmla="*/ 750091 w 1039216"/>
                <a:gd name="connsiteY6" fmla="*/ 46620 h 2318454"/>
                <a:gd name="connsiteX7" fmla="*/ 716007 w 1039216"/>
                <a:gd name="connsiteY7" fmla="*/ 14104 h 2318454"/>
                <a:gd name="connsiteX8" fmla="*/ 706997 w 1039216"/>
                <a:gd name="connsiteY8" fmla="*/ 24290 h 2318454"/>
                <a:gd name="connsiteX9" fmla="*/ 701512 w 1039216"/>
                <a:gd name="connsiteY9" fmla="*/ 50930 h 2318454"/>
                <a:gd name="connsiteX10" fmla="*/ 666253 w 1039216"/>
                <a:gd name="connsiteY10" fmla="*/ 101860 h 2318454"/>
                <a:gd name="connsiteX11" fmla="*/ 532660 w 1039216"/>
                <a:gd name="connsiteY11" fmla="*/ 184523 h 2318454"/>
                <a:gd name="connsiteX12" fmla="*/ 523649 w 1039216"/>
                <a:gd name="connsiteY12" fmla="*/ 191183 h 2318454"/>
                <a:gd name="connsiteX13" fmla="*/ 504452 w 1039216"/>
                <a:gd name="connsiteY13" fmla="*/ 205678 h 2318454"/>
                <a:gd name="connsiteX14" fmla="*/ 470369 w 1039216"/>
                <a:gd name="connsiteY14" fmla="*/ 208812 h 2318454"/>
                <a:gd name="connsiteX15" fmla="*/ 464884 w 1039216"/>
                <a:gd name="connsiteY15" fmla="*/ 202152 h 2318454"/>
                <a:gd name="connsiteX16" fmla="*/ 437068 w 1039216"/>
                <a:gd name="connsiteY16" fmla="*/ 189224 h 2318454"/>
                <a:gd name="connsiteX17" fmla="*/ 416696 w 1039216"/>
                <a:gd name="connsiteY17" fmla="*/ 179822 h 2318454"/>
                <a:gd name="connsiteX18" fmla="*/ 353622 w 1039216"/>
                <a:gd name="connsiteY18" fmla="*/ 147697 h 2318454"/>
                <a:gd name="connsiteX19" fmla="*/ 350096 w 1039216"/>
                <a:gd name="connsiteY19" fmla="*/ 146130 h 2318454"/>
                <a:gd name="connsiteX20" fmla="*/ 338735 w 1039216"/>
                <a:gd name="connsiteY20" fmla="*/ 139469 h 2318454"/>
                <a:gd name="connsiteX21" fmla="*/ 187120 w 1039216"/>
                <a:gd name="connsiteY21" fmla="*/ 64250 h 2318454"/>
                <a:gd name="connsiteX22" fmla="*/ 131097 w 1039216"/>
                <a:gd name="connsiteY22" fmla="*/ 36435 h 2318454"/>
                <a:gd name="connsiteX23" fmla="*/ 116602 w 1039216"/>
                <a:gd name="connsiteY23" fmla="*/ 18021 h 2318454"/>
                <a:gd name="connsiteX24" fmla="*/ 108767 w 1039216"/>
                <a:gd name="connsiteY24" fmla="*/ 0 h 2318454"/>
                <a:gd name="connsiteX25" fmla="*/ 87611 w 1039216"/>
                <a:gd name="connsiteY25" fmla="*/ 24681 h 2318454"/>
                <a:gd name="connsiteX26" fmla="*/ 78600 w 1039216"/>
                <a:gd name="connsiteY26" fmla="*/ 81880 h 2318454"/>
                <a:gd name="connsiteX27" fmla="*/ 78600 w 1039216"/>
                <a:gd name="connsiteY27" fmla="*/ 103035 h 2318454"/>
                <a:gd name="connsiteX28" fmla="*/ 75858 w 1039216"/>
                <a:gd name="connsiteY28" fmla="*/ 121840 h 2318454"/>
                <a:gd name="connsiteX29" fmla="*/ 70765 w 1039216"/>
                <a:gd name="connsiteY29" fmla="*/ 167285 h 2318454"/>
                <a:gd name="connsiteX30" fmla="*/ 112293 w 1039216"/>
                <a:gd name="connsiteY30" fmla="*/ 363561 h 2318454"/>
                <a:gd name="connsiteX31" fmla="*/ 120128 w 1039216"/>
                <a:gd name="connsiteY31" fmla="*/ 408614 h 2318454"/>
                <a:gd name="connsiteX32" fmla="*/ 73508 w 1039216"/>
                <a:gd name="connsiteY32" fmla="*/ 680110 h 2318454"/>
                <a:gd name="connsiteX33" fmla="*/ 25712 w 1039216"/>
                <a:gd name="connsiteY33" fmla="*/ 958265 h 2318454"/>
                <a:gd name="connsiteX34" fmla="*/ 73 w 1039216"/>
                <a:gd name="connsiteY34" fmla="*/ 1282332 h 2318454"/>
                <a:gd name="connsiteX35" fmla="*/ 15787 w 1039216"/>
                <a:gd name="connsiteY35" fmla="*/ 2318072 h 2318454"/>
                <a:gd name="connsiteX36" fmla="*/ 725801 w 1039216"/>
                <a:gd name="connsiteY36" fmla="*/ 1403313 h 2318454"/>
                <a:gd name="connsiteX37" fmla="*/ 840589 w 1039216"/>
                <a:gd name="connsiteY37" fmla="*/ 1403313 h 2318454"/>
                <a:gd name="connsiteX38" fmla="*/ 1039216 w 1039216"/>
                <a:gd name="connsiteY38" fmla="*/ 1403313 h 2318454"/>
                <a:gd name="connsiteX39" fmla="*/ 864487 w 1039216"/>
                <a:gd name="connsiteY39" fmla="*/ 763556 h 2318454"/>
                <a:gd name="connsiteX0" fmla="*/ 864487 w 1039216"/>
                <a:gd name="connsiteY0" fmla="*/ 763556 h 2318454"/>
                <a:gd name="connsiteX1" fmla="*/ 752442 w 1039216"/>
                <a:gd name="connsiteY1" fmla="*/ 377665 h 2318454"/>
                <a:gd name="connsiteX2" fmla="*/ 751266 w 1039216"/>
                <a:gd name="connsiteY2" fmla="*/ 364344 h 2318454"/>
                <a:gd name="connsiteX3" fmla="*/ 751266 w 1039216"/>
                <a:gd name="connsiteY3" fmla="*/ 209204 h 2318454"/>
                <a:gd name="connsiteX4" fmla="*/ 752050 w 1039216"/>
                <a:gd name="connsiteY4" fmla="*/ 99117 h 2318454"/>
                <a:gd name="connsiteX5" fmla="*/ 754400 w 1039216"/>
                <a:gd name="connsiteY5" fmla="*/ 63075 h 2318454"/>
                <a:gd name="connsiteX6" fmla="*/ 750091 w 1039216"/>
                <a:gd name="connsiteY6" fmla="*/ 46620 h 2318454"/>
                <a:gd name="connsiteX7" fmla="*/ 716007 w 1039216"/>
                <a:gd name="connsiteY7" fmla="*/ 14104 h 2318454"/>
                <a:gd name="connsiteX8" fmla="*/ 706997 w 1039216"/>
                <a:gd name="connsiteY8" fmla="*/ 24290 h 2318454"/>
                <a:gd name="connsiteX9" fmla="*/ 701512 w 1039216"/>
                <a:gd name="connsiteY9" fmla="*/ 50930 h 2318454"/>
                <a:gd name="connsiteX10" fmla="*/ 666253 w 1039216"/>
                <a:gd name="connsiteY10" fmla="*/ 101860 h 2318454"/>
                <a:gd name="connsiteX11" fmla="*/ 532660 w 1039216"/>
                <a:gd name="connsiteY11" fmla="*/ 184523 h 2318454"/>
                <a:gd name="connsiteX12" fmla="*/ 523649 w 1039216"/>
                <a:gd name="connsiteY12" fmla="*/ 191183 h 2318454"/>
                <a:gd name="connsiteX13" fmla="*/ 504452 w 1039216"/>
                <a:gd name="connsiteY13" fmla="*/ 205678 h 2318454"/>
                <a:gd name="connsiteX14" fmla="*/ 470369 w 1039216"/>
                <a:gd name="connsiteY14" fmla="*/ 208812 h 2318454"/>
                <a:gd name="connsiteX15" fmla="*/ 464884 w 1039216"/>
                <a:gd name="connsiteY15" fmla="*/ 202152 h 2318454"/>
                <a:gd name="connsiteX16" fmla="*/ 437068 w 1039216"/>
                <a:gd name="connsiteY16" fmla="*/ 189224 h 2318454"/>
                <a:gd name="connsiteX17" fmla="*/ 416696 w 1039216"/>
                <a:gd name="connsiteY17" fmla="*/ 179822 h 2318454"/>
                <a:gd name="connsiteX18" fmla="*/ 353622 w 1039216"/>
                <a:gd name="connsiteY18" fmla="*/ 147697 h 2318454"/>
                <a:gd name="connsiteX19" fmla="*/ 350096 w 1039216"/>
                <a:gd name="connsiteY19" fmla="*/ 146130 h 2318454"/>
                <a:gd name="connsiteX20" fmla="*/ 338735 w 1039216"/>
                <a:gd name="connsiteY20" fmla="*/ 139469 h 2318454"/>
                <a:gd name="connsiteX21" fmla="*/ 187120 w 1039216"/>
                <a:gd name="connsiteY21" fmla="*/ 64250 h 2318454"/>
                <a:gd name="connsiteX22" fmla="*/ 131097 w 1039216"/>
                <a:gd name="connsiteY22" fmla="*/ 36435 h 2318454"/>
                <a:gd name="connsiteX23" fmla="*/ 116602 w 1039216"/>
                <a:gd name="connsiteY23" fmla="*/ 18021 h 2318454"/>
                <a:gd name="connsiteX24" fmla="*/ 108767 w 1039216"/>
                <a:gd name="connsiteY24" fmla="*/ 0 h 2318454"/>
                <a:gd name="connsiteX25" fmla="*/ 87611 w 1039216"/>
                <a:gd name="connsiteY25" fmla="*/ 24681 h 2318454"/>
                <a:gd name="connsiteX26" fmla="*/ 78600 w 1039216"/>
                <a:gd name="connsiteY26" fmla="*/ 81880 h 2318454"/>
                <a:gd name="connsiteX27" fmla="*/ 78600 w 1039216"/>
                <a:gd name="connsiteY27" fmla="*/ 103035 h 2318454"/>
                <a:gd name="connsiteX28" fmla="*/ 75858 w 1039216"/>
                <a:gd name="connsiteY28" fmla="*/ 121840 h 2318454"/>
                <a:gd name="connsiteX29" fmla="*/ 70765 w 1039216"/>
                <a:gd name="connsiteY29" fmla="*/ 167285 h 2318454"/>
                <a:gd name="connsiteX30" fmla="*/ 112293 w 1039216"/>
                <a:gd name="connsiteY30" fmla="*/ 363561 h 2318454"/>
                <a:gd name="connsiteX31" fmla="*/ 120128 w 1039216"/>
                <a:gd name="connsiteY31" fmla="*/ 408614 h 2318454"/>
                <a:gd name="connsiteX32" fmla="*/ 73508 w 1039216"/>
                <a:gd name="connsiteY32" fmla="*/ 680110 h 2318454"/>
                <a:gd name="connsiteX33" fmla="*/ 25712 w 1039216"/>
                <a:gd name="connsiteY33" fmla="*/ 958265 h 2318454"/>
                <a:gd name="connsiteX34" fmla="*/ 73 w 1039216"/>
                <a:gd name="connsiteY34" fmla="*/ 1282332 h 2318454"/>
                <a:gd name="connsiteX35" fmla="*/ 15787 w 1039216"/>
                <a:gd name="connsiteY35" fmla="*/ 2318072 h 2318454"/>
                <a:gd name="connsiteX36" fmla="*/ 840589 w 1039216"/>
                <a:gd name="connsiteY36" fmla="*/ 1403313 h 2318454"/>
                <a:gd name="connsiteX37" fmla="*/ 1039216 w 1039216"/>
                <a:gd name="connsiteY37" fmla="*/ 1403313 h 2318454"/>
                <a:gd name="connsiteX38" fmla="*/ 864487 w 1039216"/>
                <a:gd name="connsiteY38" fmla="*/ 763556 h 2318454"/>
                <a:gd name="connsiteX0" fmla="*/ 864487 w 1131793"/>
                <a:gd name="connsiteY0" fmla="*/ 763556 h 2388302"/>
                <a:gd name="connsiteX1" fmla="*/ 752442 w 1131793"/>
                <a:gd name="connsiteY1" fmla="*/ 377665 h 2388302"/>
                <a:gd name="connsiteX2" fmla="*/ 751266 w 1131793"/>
                <a:gd name="connsiteY2" fmla="*/ 364344 h 2388302"/>
                <a:gd name="connsiteX3" fmla="*/ 751266 w 1131793"/>
                <a:gd name="connsiteY3" fmla="*/ 209204 h 2388302"/>
                <a:gd name="connsiteX4" fmla="*/ 752050 w 1131793"/>
                <a:gd name="connsiteY4" fmla="*/ 99117 h 2388302"/>
                <a:gd name="connsiteX5" fmla="*/ 754400 w 1131793"/>
                <a:gd name="connsiteY5" fmla="*/ 63075 h 2388302"/>
                <a:gd name="connsiteX6" fmla="*/ 750091 w 1131793"/>
                <a:gd name="connsiteY6" fmla="*/ 46620 h 2388302"/>
                <a:gd name="connsiteX7" fmla="*/ 716007 w 1131793"/>
                <a:gd name="connsiteY7" fmla="*/ 14104 h 2388302"/>
                <a:gd name="connsiteX8" fmla="*/ 706997 w 1131793"/>
                <a:gd name="connsiteY8" fmla="*/ 24290 h 2388302"/>
                <a:gd name="connsiteX9" fmla="*/ 701512 w 1131793"/>
                <a:gd name="connsiteY9" fmla="*/ 50930 h 2388302"/>
                <a:gd name="connsiteX10" fmla="*/ 666253 w 1131793"/>
                <a:gd name="connsiteY10" fmla="*/ 101860 h 2388302"/>
                <a:gd name="connsiteX11" fmla="*/ 532660 w 1131793"/>
                <a:gd name="connsiteY11" fmla="*/ 184523 h 2388302"/>
                <a:gd name="connsiteX12" fmla="*/ 523649 w 1131793"/>
                <a:gd name="connsiteY12" fmla="*/ 191183 h 2388302"/>
                <a:gd name="connsiteX13" fmla="*/ 504452 w 1131793"/>
                <a:gd name="connsiteY13" fmla="*/ 205678 h 2388302"/>
                <a:gd name="connsiteX14" fmla="*/ 470369 w 1131793"/>
                <a:gd name="connsiteY14" fmla="*/ 208812 h 2388302"/>
                <a:gd name="connsiteX15" fmla="*/ 464884 w 1131793"/>
                <a:gd name="connsiteY15" fmla="*/ 202152 h 2388302"/>
                <a:gd name="connsiteX16" fmla="*/ 437068 w 1131793"/>
                <a:gd name="connsiteY16" fmla="*/ 189224 h 2388302"/>
                <a:gd name="connsiteX17" fmla="*/ 416696 w 1131793"/>
                <a:gd name="connsiteY17" fmla="*/ 179822 h 2388302"/>
                <a:gd name="connsiteX18" fmla="*/ 353622 w 1131793"/>
                <a:gd name="connsiteY18" fmla="*/ 147697 h 2388302"/>
                <a:gd name="connsiteX19" fmla="*/ 350096 w 1131793"/>
                <a:gd name="connsiteY19" fmla="*/ 146130 h 2388302"/>
                <a:gd name="connsiteX20" fmla="*/ 338735 w 1131793"/>
                <a:gd name="connsiteY20" fmla="*/ 139469 h 2388302"/>
                <a:gd name="connsiteX21" fmla="*/ 187120 w 1131793"/>
                <a:gd name="connsiteY21" fmla="*/ 64250 h 2388302"/>
                <a:gd name="connsiteX22" fmla="*/ 131097 w 1131793"/>
                <a:gd name="connsiteY22" fmla="*/ 36435 h 2388302"/>
                <a:gd name="connsiteX23" fmla="*/ 116602 w 1131793"/>
                <a:gd name="connsiteY23" fmla="*/ 18021 h 2388302"/>
                <a:gd name="connsiteX24" fmla="*/ 108767 w 1131793"/>
                <a:gd name="connsiteY24" fmla="*/ 0 h 2388302"/>
                <a:gd name="connsiteX25" fmla="*/ 87611 w 1131793"/>
                <a:gd name="connsiteY25" fmla="*/ 24681 h 2388302"/>
                <a:gd name="connsiteX26" fmla="*/ 78600 w 1131793"/>
                <a:gd name="connsiteY26" fmla="*/ 81880 h 2388302"/>
                <a:gd name="connsiteX27" fmla="*/ 78600 w 1131793"/>
                <a:gd name="connsiteY27" fmla="*/ 103035 h 2388302"/>
                <a:gd name="connsiteX28" fmla="*/ 75858 w 1131793"/>
                <a:gd name="connsiteY28" fmla="*/ 121840 h 2388302"/>
                <a:gd name="connsiteX29" fmla="*/ 70765 w 1131793"/>
                <a:gd name="connsiteY29" fmla="*/ 167285 h 2388302"/>
                <a:gd name="connsiteX30" fmla="*/ 112293 w 1131793"/>
                <a:gd name="connsiteY30" fmla="*/ 363561 h 2388302"/>
                <a:gd name="connsiteX31" fmla="*/ 120128 w 1131793"/>
                <a:gd name="connsiteY31" fmla="*/ 408614 h 2388302"/>
                <a:gd name="connsiteX32" fmla="*/ 73508 w 1131793"/>
                <a:gd name="connsiteY32" fmla="*/ 680110 h 2388302"/>
                <a:gd name="connsiteX33" fmla="*/ 25712 w 1131793"/>
                <a:gd name="connsiteY33" fmla="*/ 958265 h 2388302"/>
                <a:gd name="connsiteX34" fmla="*/ 73 w 1131793"/>
                <a:gd name="connsiteY34" fmla="*/ 1282332 h 2388302"/>
                <a:gd name="connsiteX35" fmla="*/ 15787 w 1131793"/>
                <a:gd name="connsiteY35" fmla="*/ 2318072 h 2388302"/>
                <a:gd name="connsiteX36" fmla="*/ 1131793 w 1131793"/>
                <a:gd name="connsiteY36" fmla="*/ 2314905 h 2388302"/>
                <a:gd name="connsiteX37" fmla="*/ 1039216 w 1131793"/>
                <a:gd name="connsiteY37" fmla="*/ 1403313 h 2388302"/>
                <a:gd name="connsiteX38" fmla="*/ 864487 w 1131793"/>
                <a:gd name="connsiteY38" fmla="*/ 763556 h 2388302"/>
                <a:gd name="connsiteX0" fmla="*/ 864487 w 1131793"/>
                <a:gd name="connsiteY0" fmla="*/ 763556 h 2331483"/>
                <a:gd name="connsiteX1" fmla="*/ 752442 w 1131793"/>
                <a:gd name="connsiteY1" fmla="*/ 377665 h 2331483"/>
                <a:gd name="connsiteX2" fmla="*/ 751266 w 1131793"/>
                <a:gd name="connsiteY2" fmla="*/ 364344 h 2331483"/>
                <a:gd name="connsiteX3" fmla="*/ 751266 w 1131793"/>
                <a:gd name="connsiteY3" fmla="*/ 209204 h 2331483"/>
                <a:gd name="connsiteX4" fmla="*/ 752050 w 1131793"/>
                <a:gd name="connsiteY4" fmla="*/ 99117 h 2331483"/>
                <a:gd name="connsiteX5" fmla="*/ 754400 w 1131793"/>
                <a:gd name="connsiteY5" fmla="*/ 63075 h 2331483"/>
                <a:gd name="connsiteX6" fmla="*/ 750091 w 1131793"/>
                <a:gd name="connsiteY6" fmla="*/ 46620 h 2331483"/>
                <a:gd name="connsiteX7" fmla="*/ 716007 w 1131793"/>
                <a:gd name="connsiteY7" fmla="*/ 14104 h 2331483"/>
                <a:gd name="connsiteX8" fmla="*/ 706997 w 1131793"/>
                <a:gd name="connsiteY8" fmla="*/ 24290 h 2331483"/>
                <a:gd name="connsiteX9" fmla="*/ 701512 w 1131793"/>
                <a:gd name="connsiteY9" fmla="*/ 50930 h 2331483"/>
                <a:gd name="connsiteX10" fmla="*/ 666253 w 1131793"/>
                <a:gd name="connsiteY10" fmla="*/ 101860 h 2331483"/>
                <a:gd name="connsiteX11" fmla="*/ 532660 w 1131793"/>
                <a:gd name="connsiteY11" fmla="*/ 184523 h 2331483"/>
                <a:gd name="connsiteX12" fmla="*/ 523649 w 1131793"/>
                <a:gd name="connsiteY12" fmla="*/ 191183 h 2331483"/>
                <a:gd name="connsiteX13" fmla="*/ 504452 w 1131793"/>
                <a:gd name="connsiteY13" fmla="*/ 205678 h 2331483"/>
                <a:gd name="connsiteX14" fmla="*/ 470369 w 1131793"/>
                <a:gd name="connsiteY14" fmla="*/ 208812 h 2331483"/>
                <a:gd name="connsiteX15" fmla="*/ 464884 w 1131793"/>
                <a:gd name="connsiteY15" fmla="*/ 202152 h 2331483"/>
                <a:gd name="connsiteX16" fmla="*/ 437068 w 1131793"/>
                <a:gd name="connsiteY16" fmla="*/ 189224 h 2331483"/>
                <a:gd name="connsiteX17" fmla="*/ 416696 w 1131793"/>
                <a:gd name="connsiteY17" fmla="*/ 179822 h 2331483"/>
                <a:gd name="connsiteX18" fmla="*/ 353622 w 1131793"/>
                <a:gd name="connsiteY18" fmla="*/ 147697 h 2331483"/>
                <a:gd name="connsiteX19" fmla="*/ 350096 w 1131793"/>
                <a:gd name="connsiteY19" fmla="*/ 146130 h 2331483"/>
                <a:gd name="connsiteX20" fmla="*/ 338735 w 1131793"/>
                <a:gd name="connsiteY20" fmla="*/ 139469 h 2331483"/>
                <a:gd name="connsiteX21" fmla="*/ 187120 w 1131793"/>
                <a:gd name="connsiteY21" fmla="*/ 64250 h 2331483"/>
                <a:gd name="connsiteX22" fmla="*/ 131097 w 1131793"/>
                <a:gd name="connsiteY22" fmla="*/ 36435 h 2331483"/>
                <a:gd name="connsiteX23" fmla="*/ 116602 w 1131793"/>
                <a:gd name="connsiteY23" fmla="*/ 18021 h 2331483"/>
                <a:gd name="connsiteX24" fmla="*/ 108767 w 1131793"/>
                <a:gd name="connsiteY24" fmla="*/ 0 h 2331483"/>
                <a:gd name="connsiteX25" fmla="*/ 87611 w 1131793"/>
                <a:gd name="connsiteY25" fmla="*/ 24681 h 2331483"/>
                <a:gd name="connsiteX26" fmla="*/ 78600 w 1131793"/>
                <a:gd name="connsiteY26" fmla="*/ 81880 h 2331483"/>
                <a:gd name="connsiteX27" fmla="*/ 78600 w 1131793"/>
                <a:gd name="connsiteY27" fmla="*/ 103035 h 2331483"/>
                <a:gd name="connsiteX28" fmla="*/ 75858 w 1131793"/>
                <a:gd name="connsiteY28" fmla="*/ 121840 h 2331483"/>
                <a:gd name="connsiteX29" fmla="*/ 70765 w 1131793"/>
                <a:gd name="connsiteY29" fmla="*/ 167285 h 2331483"/>
                <a:gd name="connsiteX30" fmla="*/ 112293 w 1131793"/>
                <a:gd name="connsiteY30" fmla="*/ 363561 h 2331483"/>
                <a:gd name="connsiteX31" fmla="*/ 120128 w 1131793"/>
                <a:gd name="connsiteY31" fmla="*/ 408614 h 2331483"/>
                <a:gd name="connsiteX32" fmla="*/ 73508 w 1131793"/>
                <a:gd name="connsiteY32" fmla="*/ 680110 h 2331483"/>
                <a:gd name="connsiteX33" fmla="*/ 25712 w 1131793"/>
                <a:gd name="connsiteY33" fmla="*/ 958265 h 2331483"/>
                <a:gd name="connsiteX34" fmla="*/ 73 w 1131793"/>
                <a:gd name="connsiteY34" fmla="*/ 1282332 h 2331483"/>
                <a:gd name="connsiteX35" fmla="*/ 15787 w 1131793"/>
                <a:gd name="connsiteY35" fmla="*/ 2318072 h 2331483"/>
                <a:gd name="connsiteX36" fmla="*/ 1131793 w 1131793"/>
                <a:gd name="connsiteY36" fmla="*/ 2314905 h 2331483"/>
                <a:gd name="connsiteX37" fmla="*/ 1039216 w 1131793"/>
                <a:gd name="connsiteY37" fmla="*/ 1403313 h 2331483"/>
                <a:gd name="connsiteX38" fmla="*/ 864487 w 1131793"/>
                <a:gd name="connsiteY38" fmla="*/ 763556 h 2331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131793" h="2331483">
                  <a:moveTo>
                    <a:pt x="864487" y="763556"/>
                  </a:moveTo>
                  <a:cubicBezTo>
                    <a:pt x="828836" y="634664"/>
                    <a:pt x="795144" y="504597"/>
                    <a:pt x="752442" y="377665"/>
                  </a:cubicBezTo>
                  <a:cubicBezTo>
                    <a:pt x="750875" y="372963"/>
                    <a:pt x="751266" y="368654"/>
                    <a:pt x="751266" y="364344"/>
                  </a:cubicBezTo>
                  <a:lnTo>
                    <a:pt x="751266" y="209204"/>
                  </a:lnTo>
                  <a:cubicBezTo>
                    <a:pt x="751266" y="172378"/>
                    <a:pt x="751658" y="135944"/>
                    <a:pt x="752050" y="99117"/>
                  </a:cubicBezTo>
                  <a:cubicBezTo>
                    <a:pt x="757143" y="87364"/>
                    <a:pt x="754009" y="75220"/>
                    <a:pt x="754400" y="63075"/>
                  </a:cubicBezTo>
                  <a:cubicBezTo>
                    <a:pt x="754792" y="57198"/>
                    <a:pt x="754009" y="50930"/>
                    <a:pt x="750091" y="46620"/>
                  </a:cubicBezTo>
                  <a:cubicBezTo>
                    <a:pt x="739513" y="35259"/>
                    <a:pt x="729327" y="22723"/>
                    <a:pt x="716007" y="14104"/>
                  </a:cubicBezTo>
                  <a:cubicBezTo>
                    <a:pt x="709347" y="14104"/>
                    <a:pt x="707780" y="18805"/>
                    <a:pt x="706997" y="24290"/>
                  </a:cubicBezTo>
                  <a:cubicBezTo>
                    <a:pt x="706213" y="33300"/>
                    <a:pt x="702687" y="41919"/>
                    <a:pt x="701512" y="50930"/>
                  </a:cubicBezTo>
                  <a:cubicBezTo>
                    <a:pt x="698769" y="74044"/>
                    <a:pt x="690542" y="93633"/>
                    <a:pt x="666253" y="101860"/>
                  </a:cubicBezTo>
                  <a:lnTo>
                    <a:pt x="532660" y="184523"/>
                  </a:lnTo>
                  <a:cubicBezTo>
                    <a:pt x="529917" y="186873"/>
                    <a:pt x="526783" y="189224"/>
                    <a:pt x="523649" y="191183"/>
                  </a:cubicBezTo>
                  <a:cubicBezTo>
                    <a:pt x="518164" y="197059"/>
                    <a:pt x="508370" y="198235"/>
                    <a:pt x="504452" y="205678"/>
                  </a:cubicBezTo>
                  <a:cubicBezTo>
                    <a:pt x="493483" y="210771"/>
                    <a:pt x="482122" y="209596"/>
                    <a:pt x="470369" y="208812"/>
                  </a:cubicBezTo>
                  <a:cubicBezTo>
                    <a:pt x="472327" y="204895"/>
                    <a:pt x="467626" y="203328"/>
                    <a:pt x="464884" y="202152"/>
                  </a:cubicBezTo>
                  <a:cubicBezTo>
                    <a:pt x="455481" y="198235"/>
                    <a:pt x="446862" y="192750"/>
                    <a:pt x="437068" y="189224"/>
                  </a:cubicBezTo>
                  <a:cubicBezTo>
                    <a:pt x="429625" y="187265"/>
                    <a:pt x="422181" y="186090"/>
                    <a:pt x="416696" y="179822"/>
                  </a:cubicBezTo>
                  <a:cubicBezTo>
                    <a:pt x="396324" y="167677"/>
                    <a:pt x="374385" y="158666"/>
                    <a:pt x="353622" y="147697"/>
                  </a:cubicBezTo>
                  <a:cubicBezTo>
                    <a:pt x="352446" y="146913"/>
                    <a:pt x="351271" y="146521"/>
                    <a:pt x="350096" y="146130"/>
                  </a:cubicBezTo>
                  <a:cubicBezTo>
                    <a:pt x="346178" y="144563"/>
                    <a:pt x="342260" y="142212"/>
                    <a:pt x="338735" y="139469"/>
                  </a:cubicBezTo>
                  <a:lnTo>
                    <a:pt x="187120" y="64250"/>
                  </a:lnTo>
                  <a:cubicBezTo>
                    <a:pt x="167924" y="55631"/>
                    <a:pt x="150294" y="45053"/>
                    <a:pt x="131097" y="36435"/>
                  </a:cubicBezTo>
                  <a:cubicBezTo>
                    <a:pt x="122870" y="32517"/>
                    <a:pt x="118953" y="26640"/>
                    <a:pt x="116602" y="18021"/>
                  </a:cubicBezTo>
                  <a:cubicBezTo>
                    <a:pt x="115035" y="11753"/>
                    <a:pt x="115818" y="4309"/>
                    <a:pt x="108767" y="0"/>
                  </a:cubicBezTo>
                  <a:cubicBezTo>
                    <a:pt x="95838" y="3134"/>
                    <a:pt x="89570" y="12145"/>
                    <a:pt x="87611" y="24681"/>
                  </a:cubicBezTo>
                  <a:cubicBezTo>
                    <a:pt x="84477" y="43878"/>
                    <a:pt x="80951" y="62683"/>
                    <a:pt x="78600" y="81880"/>
                  </a:cubicBezTo>
                  <a:cubicBezTo>
                    <a:pt x="77817" y="88931"/>
                    <a:pt x="76642" y="95983"/>
                    <a:pt x="78600" y="103035"/>
                  </a:cubicBezTo>
                  <a:cubicBezTo>
                    <a:pt x="77817" y="109303"/>
                    <a:pt x="76250" y="115572"/>
                    <a:pt x="75858" y="121840"/>
                  </a:cubicBezTo>
                  <a:cubicBezTo>
                    <a:pt x="75075" y="137119"/>
                    <a:pt x="67631" y="152006"/>
                    <a:pt x="70765" y="167285"/>
                  </a:cubicBezTo>
                  <a:cubicBezTo>
                    <a:pt x="84477" y="232710"/>
                    <a:pt x="98972" y="298136"/>
                    <a:pt x="112293" y="363561"/>
                  </a:cubicBezTo>
                  <a:cubicBezTo>
                    <a:pt x="115427" y="378448"/>
                    <a:pt x="122479" y="393727"/>
                    <a:pt x="120128" y="408614"/>
                  </a:cubicBezTo>
                  <a:cubicBezTo>
                    <a:pt x="105241" y="499113"/>
                    <a:pt x="89178" y="589611"/>
                    <a:pt x="73508" y="680110"/>
                  </a:cubicBezTo>
                  <a:cubicBezTo>
                    <a:pt x="57445" y="772958"/>
                    <a:pt x="41774" y="865416"/>
                    <a:pt x="25712" y="958265"/>
                  </a:cubicBezTo>
                  <a:cubicBezTo>
                    <a:pt x="9649" y="1050330"/>
                    <a:pt x="1660" y="1055698"/>
                    <a:pt x="73" y="1282332"/>
                  </a:cubicBezTo>
                  <a:cubicBezTo>
                    <a:pt x="-1581" y="1518462"/>
                    <a:pt x="25190" y="2262050"/>
                    <a:pt x="15787" y="2318072"/>
                  </a:cubicBezTo>
                  <a:cubicBezTo>
                    <a:pt x="155873" y="2338235"/>
                    <a:pt x="910578" y="2334424"/>
                    <a:pt x="1131793" y="2314905"/>
                  </a:cubicBezTo>
                  <a:lnTo>
                    <a:pt x="1039216" y="1403313"/>
                  </a:lnTo>
                  <a:cubicBezTo>
                    <a:pt x="981626" y="1190583"/>
                    <a:pt x="923644" y="977070"/>
                    <a:pt x="864487" y="763556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2">
              <a:extLst>
                <a:ext uri="{FF2B5EF4-FFF2-40B4-BE49-F238E27FC236}">
                  <a16:creationId xmlns:a16="http://schemas.microsoft.com/office/drawing/2014/main" id="{B2770D5B-6D00-4F2D-A2C6-6D678E018D26}"/>
                </a:ext>
              </a:extLst>
            </p:cNvPr>
            <p:cNvSpPr/>
            <p:nvPr/>
          </p:nvSpPr>
          <p:spPr>
            <a:xfrm>
              <a:off x="4241065" y="3825115"/>
              <a:ext cx="632218" cy="2920723"/>
            </a:xfrm>
            <a:custGeom>
              <a:avLst/>
              <a:gdLst>
                <a:gd name="connsiteX0" fmla="*/ 63719 w 368261"/>
                <a:gd name="connsiteY0" fmla="*/ 1189117 h 1190974"/>
                <a:gd name="connsiteX1" fmla="*/ 49615 w 368261"/>
                <a:gd name="connsiteY1" fmla="*/ 373064 h 1190974"/>
                <a:gd name="connsiteX2" fmla="*/ 55883 w 368261"/>
                <a:gd name="connsiteY2" fmla="*/ 340155 h 1190974"/>
                <a:gd name="connsiteX3" fmla="*/ 103287 w 368261"/>
                <a:gd name="connsiteY3" fmla="*/ 224975 h 1190974"/>
                <a:gd name="connsiteX4" fmla="*/ 1819 w 368261"/>
                <a:gd name="connsiteY4" fmla="*/ 97651 h 1190974"/>
                <a:gd name="connsiteX5" fmla="*/ 116999 w 368261"/>
                <a:gd name="connsiteY5" fmla="*/ 6369 h 1190974"/>
                <a:gd name="connsiteX6" fmla="*/ 151475 w 368261"/>
                <a:gd name="connsiteY6" fmla="*/ 2843 h 1190974"/>
                <a:gd name="connsiteX7" fmla="*/ 308574 w 368261"/>
                <a:gd name="connsiteY7" fmla="*/ 104311 h 1190974"/>
                <a:gd name="connsiteX8" fmla="*/ 229045 w 368261"/>
                <a:gd name="connsiteY8" fmla="*/ 224584 h 1190974"/>
                <a:gd name="connsiteX9" fmla="*/ 282717 w 368261"/>
                <a:gd name="connsiteY9" fmla="*/ 331536 h 1190974"/>
                <a:gd name="connsiteX10" fmla="*/ 298780 w 368261"/>
                <a:gd name="connsiteY10" fmla="*/ 378940 h 1190974"/>
                <a:gd name="connsiteX11" fmla="*/ 372040 w 368261"/>
                <a:gd name="connsiteY11" fmla="*/ 1190684 h 1190974"/>
                <a:gd name="connsiteX12" fmla="*/ 63719 w 368261"/>
                <a:gd name="connsiteY12" fmla="*/ 1189117 h 1190974"/>
                <a:gd name="connsiteX0" fmla="*/ 98537 w 372040"/>
                <a:gd name="connsiteY0" fmla="*/ 2129196 h 2129213"/>
                <a:gd name="connsiteX1" fmla="*/ 49615 w 372040"/>
                <a:gd name="connsiteY1" fmla="*/ 373064 h 2129213"/>
                <a:gd name="connsiteX2" fmla="*/ 55883 w 372040"/>
                <a:gd name="connsiteY2" fmla="*/ 340155 h 2129213"/>
                <a:gd name="connsiteX3" fmla="*/ 103287 w 372040"/>
                <a:gd name="connsiteY3" fmla="*/ 224975 h 2129213"/>
                <a:gd name="connsiteX4" fmla="*/ 1819 w 372040"/>
                <a:gd name="connsiteY4" fmla="*/ 97651 h 2129213"/>
                <a:gd name="connsiteX5" fmla="*/ 116999 w 372040"/>
                <a:gd name="connsiteY5" fmla="*/ 6369 h 2129213"/>
                <a:gd name="connsiteX6" fmla="*/ 151475 w 372040"/>
                <a:gd name="connsiteY6" fmla="*/ 2843 h 2129213"/>
                <a:gd name="connsiteX7" fmla="*/ 308574 w 372040"/>
                <a:gd name="connsiteY7" fmla="*/ 104311 h 2129213"/>
                <a:gd name="connsiteX8" fmla="*/ 229045 w 372040"/>
                <a:gd name="connsiteY8" fmla="*/ 224584 h 2129213"/>
                <a:gd name="connsiteX9" fmla="*/ 282717 w 372040"/>
                <a:gd name="connsiteY9" fmla="*/ 331536 h 2129213"/>
                <a:gd name="connsiteX10" fmla="*/ 298780 w 372040"/>
                <a:gd name="connsiteY10" fmla="*/ 378940 h 2129213"/>
                <a:gd name="connsiteX11" fmla="*/ 372040 w 372040"/>
                <a:gd name="connsiteY11" fmla="*/ 1190684 h 2129213"/>
                <a:gd name="connsiteX12" fmla="*/ 98537 w 372040"/>
                <a:gd name="connsiteY12" fmla="*/ 2129196 h 2129213"/>
                <a:gd name="connsiteX0" fmla="*/ 98537 w 460667"/>
                <a:gd name="connsiteY0" fmla="*/ 2129196 h 2130772"/>
                <a:gd name="connsiteX1" fmla="*/ 49615 w 460667"/>
                <a:gd name="connsiteY1" fmla="*/ 373064 h 2130772"/>
                <a:gd name="connsiteX2" fmla="*/ 55883 w 460667"/>
                <a:gd name="connsiteY2" fmla="*/ 340155 h 2130772"/>
                <a:gd name="connsiteX3" fmla="*/ 103287 w 460667"/>
                <a:gd name="connsiteY3" fmla="*/ 224975 h 2130772"/>
                <a:gd name="connsiteX4" fmla="*/ 1819 w 460667"/>
                <a:gd name="connsiteY4" fmla="*/ 97651 h 2130772"/>
                <a:gd name="connsiteX5" fmla="*/ 116999 w 460667"/>
                <a:gd name="connsiteY5" fmla="*/ 6369 h 2130772"/>
                <a:gd name="connsiteX6" fmla="*/ 151475 w 460667"/>
                <a:gd name="connsiteY6" fmla="*/ 2843 h 2130772"/>
                <a:gd name="connsiteX7" fmla="*/ 308574 w 460667"/>
                <a:gd name="connsiteY7" fmla="*/ 104311 h 2130772"/>
                <a:gd name="connsiteX8" fmla="*/ 229045 w 460667"/>
                <a:gd name="connsiteY8" fmla="*/ 224584 h 2130772"/>
                <a:gd name="connsiteX9" fmla="*/ 282717 w 460667"/>
                <a:gd name="connsiteY9" fmla="*/ 331536 h 2130772"/>
                <a:gd name="connsiteX10" fmla="*/ 298780 w 460667"/>
                <a:gd name="connsiteY10" fmla="*/ 378940 h 2130772"/>
                <a:gd name="connsiteX11" fmla="*/ 460667 w 460667"/>
                <a:gd name="connsiteY11" fmla="*/ 2121268 h 2130772"/>
                <a:gd name="connsiteX12" fmla="*/ 98537 w 460667"/>
                <a:gd name="connsiteY12" fmla="*/ 2129196 h 2130772"/>
                <a:gd name="connsiteX0" fmla="*/ 95371 w 460667"/>
                <a:gd name="connsiteY0" fmla="*/ 2126030 h 2128193"/>
                <a:gd name="connsiteX1" fmla="*/ 49615 w 460667"/>
                <a:gd name="connsiteY1" fmla="*/ 373064 h 2128193"/>
                <a:gd name="connsiteX2" fmla="*/ 55883 w 460667"/>
                <a:gd name="connsiteY2" fmla="*/ 340155 h 2128193"/>
                <a:gd name="connsiteX3" fmla="*/ 103287 w 460667"/>
                <a:gd name="connsiteY3" fmla="*/ 224975 h 2128193"/>
                <a:gd name="connsiteX4" fmla="*/ 1819 w 460667"/>
                <a:gd name="connsiteY4" fmla="*/ 97651 h 2128193"/>
                <a:gd name="connsiteX5" fmla="*/ 116999 w 460667"/>
                <a:gd name="connsiteY5" fmla="*/ 6369 h 2128193"/>
                <a:gd name="connsiteX6" fmla="*/ 151475 w 460667"/>
                <a:gd name="connsiteY6" fmla="*/ 2843 h 2128193"/>
                <a:gd name="connsiteX7" fmla="*/ 308574 w 460667"/>
                <a:gd name="connsiteY7" fmla="*/ 104311 h 2128193"/>
                <a:gd name="connsiteX8" fmla="*/ 229045 w 460667"/>
                <a:gd name="connsiteY8" fmla="*/ 224584 h 2128193"/>
                <a:gd name="connsiteX9" fmla="*/ 282717 w 460667"/>
                <a:gd name="connsiteY9" fmla="*/ 331536 h 2128193"/>
                <a:gd name="connsiteX10" fmla="*/ 298780 w 460667"/>
                <a:gd name="connsiteY10" fmla="*/ 378940 h 2128193"/>
                <a:gd name="connsiteX11" fmla="*/ 460667 w 460667"/>
                <a:gd name="connsiteY11" fmla="*/ 2121268 h 2128193"/>
                <a:gd name="connsiteX12" fmla="*/ 95371 w 460667"/>
                <a:gd name="connsiteY12" fmla="*/ 2126030 h 212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67" h="2128193">
                  <a:moveTo>
                    <a:pt x="95371" y="2126030"/>
                  </a:moveTo>
                  <a:cubicBezTo>
                    <a:pt x="88711" y="2069223"/>
                    <a:pt x="54708" y="601073"/>
                    <a:pt x="49615" y="373064"/>
                  </a:cubicBezTo>
                  <a:cubicBezTo>
                    <a:pt x="49223" y="361702"/>
                    <a:pt x="51182" y="350733"/>
                    <a:pt x="55883" y="340155"/>
                  </a:cubicBezTo>
                  <a:cubicBezTo>
                    <a:pt x="71946" y="301762"/>
                    <a:pt x="87225" y="263369"/>
                    <a:pt x="103287" y="224975"/>
                  </a:cubicBezTo>
                  <a:cubicBezTo>
                    <a:pt x="122092" y="180705"/>
                    <a:pt x="-17377" y="132126"/>
                    <a:pt x="1819" y="97651"/>
                  </a:cubicBezTo>
                  <a:cubicBezTo>
                    <a:pt x="21800" y="62000"/>
                    <a:pt x="71162" y="3235"/>
                    <a:pt x="116999" y="6369"/>
                  </a:cubicBezTo>
                  <a:cubicBezTo>
                    <a:pt x="128752" y="7152"/>
                    <a:pt x="140505" y="8327"/>
                    <a:pt x="151475" y="2843"/>
                  </a:cubicBezTo>
                  <a:cubicBezTo>
                    <a:pt x="187909" y="-15179"/>
                    <a:pt x="343049" y="56515"/>
                    <a:pt x="308574" y="104311"/>
                  </a:cubicBezTo>
                  <a:cubicBezTo>
                    <a:pt x="285459" y="136436"/>
                    <a:pt x="231787" y="184231"/>
                    <a:pt x="229045" y="224584"/>
                  </a:cubicBezTo>
                  <a:cubicBezTo>
                    <a:pt x="226694" y="259059"/>
                    <a:pt x="263520" y="305680"/>
                    <a:pt x="282717" y="331536"/>
                  </a:cubicBezTo>
                  <a:cubicBezTo>
                    <a:pt x="299171" y="354259"/>
                    <a:pt x="292119" y="344073"/>
                    <a:pt x="298780" y="378940"/>
                  </a:cubicBezTo>
                  <a:cubicBezTo>
                    <a:pt x="312491" y="451025"/>
                    <a:pt x="456358" y="2069946"/>
                    <a:pt x="460667" y="2121268"/>
                  </a:cubicBezTo>
                  <a:cubicBezTo>
                    <a:pt x="400335" y="2127144"/>
                    <a:pt x="172941" y="2130731"/>
                    <a:pt x="95371" y="2126030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4">
              <a:extLst>
                <a:ext uri="{FF2B5EF4-FFF2-40B4-BE49-F238E27FC236}">
                  <a16:creationId xmlns:a16="http://schemas.microsoft.com/office/drawing/2014/main" id="{C4F21B1B-7A4E-4C8B-A905-E68CBF92F1DD}"/>
                </a:ext>
              </a:extLst>
            </p:cNvPr>
            <p:cNvSpPr/>
            <p:nvPr/>
          </p:nvSpPr>
          <p:spPr>
            <a:xfrm>
              <a:off x="4024378" y="1657523"/>
              <a:ext cx="840192" cy="270062"/>
            </a:xfrm>
            <a:custGeom>
              <a:avLst/>
              <a:gdLst>
                <a:gd name="connsiteX0" fmla="*/ 1230630 w 1333500"/>
                <a:gd name="connsiteY0" fmla="*/ 276508 h 428625"/>
                <a:gd name="connsiteX1" fmla="*/ 1150620 w 1333500"/>
                <a:gd name="connsiteY1" fmla="*/ 206975 h 428625"/>
                <a:gd name="connsiteX2" fmla="*/ 982028 w 1333500"/>
                <a:gd name="connsiteY2" fmla="*/ 91723 h 428625"/>
                <a:gd name="connsiteX3" fmla="*/ 752475 w 1333500"/>
                <a:gd name="connsiteY3" fmla="*/ 283 h 428625"/>
                <a:gd name="connsiteX4" fmla="*/ 647700 w 1333500"/>
                <a:gd name="connsiteY4" fmla="*/ 26000 h 428625"/>
                <a:gd name="connsiteX5" fmla="*/ 603885 w 1333500"/>
                <a:gd name="connsiteY5" fmla="*/ 46955 h 428625"/>
                <a:gd name="connsiteX6" fmla="*/ 436245 w 1333500"/>
                <a:gd name="connsiteY6" fmla="*/ 119345 h 428625"/>
                <a:gd name="connsiteX7" fmla="*/ 383858 w 1333500"/>
                <a:gd name="connsiteY7" fmla="*/ 133633 h 428625"/>
                <a:gd name="connsiteX8" fmla="*/ 304800 w 1333500"/>
                <a:gd name="connsiteY8" fmla="*/ 155540 h 428625"/>
                <a:gd name="connsiteX9" fmla="*/ 251460 w 1333500"/>
                <a:gd name="connsiteY9" fmla="*/ 172685 h 428625"/>
                <a:gd name="connsiteX10" fmla="*/ 131445 w 1333500"/>
                <a:gd name="connsiteY10" fmla="*/ 224120 h 428625"/>
                <a:gd name="connsiteX11" fmla="*/ 25718 w 1333500"/>
                <a:gd name="connsiteY11" fmla="*/ 301273 h 428625"/>
                <a:gd name="connsiteX12" fmla="*/ 0 w 1333500"/>
                <a:gd name="connsiteY12" fmla="*/ 328895 h 428625"/>
                <a:gd name="connsiteX13" fmla="*/ 24765 w 1333500"/>
                <a:gd name="connsiteY13" fmla="*/ 321275 h 428625"/>
                <a:gd name="connsiteX14" fmla="*/ 68580 w 1333500"/>
                <a:gd name="connsiteY14" fmla="*/ 309845 h 428625"/>
                <a:gd name="connsiteX15" fmla="*/ 93345 w 1333500"/>
                <a:gd name="connsiteY15" fmla="*/ 303178 h 428625"/>
                <a:gd name="connsiteX16" fmla="*/ 229553 w 1333500"/>
                <a:gd name="connsiteY16" fmla="*/ 291748 h 428625"/>
                <a:gd name="connsiteX17" fmla="*/ 270510 w 1333500"/>
                <a:gd name="connsiteY17" fmla="*/ 315560 h 428625"/>
                <a:gd name="connsiteX18" fmla="*/ 280988 w 1333500"/>
                <a:gd name="connsiteY18" fmla="*/ 329848 h 428625"/>
                <a:gd name="connsiteX19" fmla="*/ 285750 w 1333500"/>
                <a:gd name="connsiteY19" fmla="*/ 338420 h 428625"/>
                <a:gd name="connsiteX20" fmla="*/ 301943 w 1333500"/>
                <a:gd name="connsiteY20" fmla="*/ 356518 h 428625"/>
                <a:gd name="connsiteX21" fmla="*/ 322898 w 1333500"/>
                <a:gd name="connsiteY21" fmla="*/ 365090 h 428625"/>
                <a:gd name="connsiteX22" fmla="*/ 367665 w 1333500"/>
                <a:gd name="connsiteY22" fmla="*/ 359375 h 428625"/>
                <a:gd name="connsiteX23" fmla="*/ 371475 w 1333500"/>
                <a:gd name="connsiteY23" fmla="*/ 357470 h 428625"/>
                <a:gd name="connsiteX24" fmla="*/ 389573 w 1333500"/>
                <a:gd name="connsiteY24" fmla="*/ 356518 h 428625"/>
                <a:gd name="connsiteX25" fmla="*/ 397193 w 1333500"/>
                <a:gd name="connsiteY25" fmla="*/ 357470 h 428625"/>
                <a:gd name="connsiteX26" fmla="*/ 426720 w 1333500"/>
                <a:gd name="connsiteY26" fmla="*/ 352708 h 428625"/>
                <a:gd name="connsiteX27" fmla="*/ 456248 w 1333500"/>
                <a:gd name="connsiteY27" fmla="*/ 348898 h 428625"/>
                <a:gd name="connsiteX28" fmla="*/ 541973 w 1333500"/>
                <a:gd name="connsiteY28" fmla="*/ 350803 h 428625"/>
                <a:gd name="connsiteX29" fmla="*/ 674370 w 1333500"/>
                <a:gd name="connsiteY29" fmla="*/ 409858 h 428625"/>
                <a:gd name="connsiteX30" fmla="*/ 674370 w 1333500"/>
                <a:gd name="connsiteY30" fmla="*/ 416525 h 428625"/>
                <a:gd name="connsiteX31" fmla="*/ 701993 w 1333500"/>
                <a:gd name="connsiteY31" fmla="*/ 436528 h 428625"/>
                <a:gd name="connsiteX32" fmla="*/ 1025843 w 1333500"/>
                <a:gd name="connsiteY32" fmla="*/ 414620 h 428625"/>
                <a:gd name="connsiteX33" fmla="*/ 1026795 w 1333500"/>
                <a:gd name="connsiteY33" fmla="*/ 413668 h 428625"/>
                <a:gd name="connsiteX34" fmla="*/ 1044893 w 1333500"/>
                <a:gd name="connsiteY34" fmla="*/ 415573 h 428625"/>
                <a:gd name="connsiteX35" fmla="*/ 1095375 w 1333500"/>
                <a:gd name="connsiteY35" fmla="*/ 413668 h 428625"/>
                <a:gd name="connsiteX36" fmla="*/ 1098233 w 1333500"/>
                <a:gd name="connsiteY36" fmla="*/ 411763 h 428625"/>
                <a:gd name="connsiteX37" fmla="*/ 1220153 w 1333500"/>
                <a:gd name="connsiteY37" fmla="*/ 406048 h 428625"/>
                <a:gd name="connsiteX38" fmla="*/ 1234440 w 1333500"/>
                <a:gd name="connsiteY38" fmla="*/ 406048 h 428625"/>
                <a:gd name="connsiteX39" fmla="*/ 1300163 w 1333500"/>
                <a:gd name="connsiteY39" fmla="*/ 407000 h 428625"/>
                <a:gd name="connsiteX40" fmla="*/ 1338263 w 1333500"/>
                <a:gd name="connsiteY40" fmla="*/ 389855 h 428625"/>
                <a:gd name="connsiteX41" fmla="*/ 1230630 w 1333500"/>
                <a:gd name="connsiteY41" fmla="*/ 27650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333500" h="428625">
                  <a:moveTo>
                    <a:pt x="1230630" y="276508"/>
                  </a:moveTo>
                  <a:cubicBezTo>
                    <a:pt x="1210628" y="252695"/>
                    <a:pt x="1152525" y="212690"/>
                    <a:pt x="1150620" y="206975"/>
                  </a:cubicBezTo>
                  <a:cubicBezTo>
                    <a:pt x="1094423" y="168875"/>
                    <a:pt x="1039178" y="128870"/>
                    <a:pt x="982028" y="91723"/>
                  </a:cubicBezTo>
                  <a:cubicBezTo>
                    <a:pt x="927735" y="56480"/>
                    <a:pt x="766763" y="283"/>
                    <a:pt x="752475" y="283"/>
                  </a:cubicBezTo>
                  <a:cubicBezTo>
                    <a:pt x="714375" y="-1622"/>
                    <a:pt x="680085" y="5998"/>
                    <a:pt x="647700" y="26000"/>
                  </a:cubicBezTo>
                  <a:cubicBezTo>
                    <a:pt x="636270" y="34573"/>
                    <a:pt x="609600" y="43145"/>
                    <a:pt x="603885" y="46955"/>
                  </a:cubicBezTo>
                  <a:cubicBezTo>
                    <a:pt x="550545" y="76483"/>
                    <a:pt x="498158" y="107915"/>
                    <a:pt x="436245" y="119345"/>
                  </a:cubicBezTo>
                  <a:cubicBezTo>
                    <a:pt x="436245" y="119345"/>
                    <a:pt x="392430" y="128870"/>
                    <a:pt x="383858" y="133633"/>
                  </a:cubicBezTo>
                  <a:cubicBezTo>
                    <a:pt x="374333" y="140300"/>
                    <a:pt x="315278" y="150778"/>
                    <a:pt x="304800" y="155540"/>
                  </a:cubicBezTo>
                  <a:cubicBezTo>
                    <a:pt x="292418" y="162208"/>
                    <a:pt x="257175" y="171733"/>
                    <a:pt x="251460" y="172685"/>
                  </a:cubicBezTo>
                  <a:cubicBezTo>
                    <a:pt x="239078" y="175543"/>
                    <a:pt x="153353" y="200308"/>
                    <a:pt x="131445" y="224120"/>
                  </a:cubicBezTo>
                  <a:cubicBezTo>
                    <a:pt x="110490" y="241265"/>
                    <a:pt x="56198" y="268888"/>
                    <a:pt x="25718" y="301273"/>
                  </a:cubicBezTo>
                  <a:cubicBezTo>
                    <a:pt x="19050" y="307940"/>
                    <a:pt x="9525" y="312703"/>
                    <a:pt x="0" y="328895"/>
                  </a:cubicBezTo>
                  <a:cubicBezTo>
                    <a:pt x="6668" y="321275"/>
                    <a:pt x="20955" y="323180"/>
                    <a:pt x="24765" y="321275"/>
                  </a:cubicBezTo>
                  <a:cubicBezTo>
                    <a:pt x="39053" y="317465"/>
                    <a:pt x="53340" y="313655"/>
                    <a:pt x="68580" y="309845"/>
                  </a:cubicBezTo>
                  <a:cubicBezTo>
                    <a:pt x="76200" y="307940"/>
                    <a:pt x="84773" y="306035"/>
                    <a:pt x="93345" y="303178"/>
                  </a:cubicBezTo>
                  <a:cubicBezTo>
                    <a:pt x="143828" y="286985"/>
                    <a:pt x="183833" y="282223"/>
                    <a:pt x="229553" y="291748"/>
                  </a:cubicBezTo>
                  <a:cubicBezTo>
                    <a:pt x="249555" y="295558"/>
                    <a:pt x="260985" y="303178"/>
                    <a:pt x="270510" y="315560"/>
                  </a:cubicBezTo>
                  <a:cubicBezTo>
                    <a:pt x="275273" y="320323"/>
                    <a:pt x="278130" y="323180"/>
                    <a:pt x="280988" y="329848"/>
                  </a:cubicBezTo>
                  <a:cubicBezTo>
                    <a:pt x="281940" y="332705"/>
                    <a:pt x="284798" y="336515"/>
                    <a:pt x="285750" y="338420"/>
                  </a:cubicBezTo>
                  <a:cubicBezTo>
                    <a:pt x="291465" y="345088"/>
                    <a:pt x="296228" y="351755"/>
                    <a:pt x="301943" y="356518"/>
                  </a:cubicBezTo>
                  <a:cubicBezTo>
                    <a:pt x="308610" y="361280"/>
                    <a:pt x="315278" y="364138"/>
                    <a:pt x="322898" y="365090"/>
                  </a:cubicBezTo>
                  <a:cubicBezTo>
                    <a:pt x="333375" y="366043"/>
                    <a:pt x="345758" y="365090"/>
                    <a:pt x="367665" y="359375"/>
                  </a:cubicBezTo>
                  <a:cubicBezTo>
                    <a:pt x="368618" y="359375"/>
                    <a:pt x="371475" y="358423"/>
                    <a:pt x="371475" y="357470"/>
                  </a:cubicBezTo>
                  <a:cubicBezTo>
                    <a:pt x="374333" y="354613"/>
                    <a:pt x="382905" y="353660"/>
                    <a:pt x="389573" y="356518"/>
                  </a:cubicBezTo>
                  <a:cubicBezTo>
                    <a:pt x="392430" y="358423"/>
                    <a:pt x="394335" y="358423"/>
                    <a:pt x="397193" y="357470"/>
                  </a:cubicBezTo>
                  <a:cubicBezTo>
                    <a:pt x="397193" y="357470"/>
                    <a:pt x="421005" y="356518"/>
                    <a:pt x="426720" y="352708"/>
                  </a:cubicBezTo>
                  <a:cubicBezTo>
                    <a:pt x="436245" y="345088"/>
                    <a:pt x="446723" y="347945"/>
                    <a:pt x="456248" y="348898"/>
                  </a:cubicBezTo>
                  <a:cubicBezTo>
                    <a:pt x="484823" y="349850"/>
                    <a:pt x="513398" y="350803"/>
                    <a:pt x="541973" y="350803"/>
                  </a:cubicBezTo>
                  <a:cubicBezTo>
                    <a:pt x="592455" y="355565"/>
                    <a:pt x="640080" y="368900"/>
                    <a:pt x="674370" y="409858"/>
                  </a:cubicBezTo>
                  <a:cubicBezTo>
                    <a:pt x="674370" y="412715"/>
                    <a:pt x="674370" y="414620"/>
                    <a:pt x="674370" y="416525"/>
                  </a:cubicBezTo>
                  <a:cubicBezTo>
                    <a:pt x="674370" y="431765"/>
                    <a:pt x="681990" y="437480"/>
                    <a:pt x="701993" y="436528"/>
                  </a:cubicBezTo>
                  <a:cubicBezTo>
                    <a:pt x="809625" y="427955"/>
                    <a:pt x="918210" y="422240"/>
                    <a:pt x="1025843" y="414620"/>
                  </a:cubicBezTo>
                  <a:cubicBezTo>
                    <a:pt x="1025843" y="414620"/>
                    <a:pt x="1026795" y="413668"/>
                    <a:pt x="1026795" y="413668"/>
                  </a:cubicBezTo>
                  <a:cubicBezTo>
                    <a:pt x="1032510" y="414620"/>
                    <a:pt x="1039178" y="414620"/>
                    <a:pt x="1044893" y="415573"/>
                  </a:cubicBezTo>
                  <a:cubicBezTo>
                    <a:pt x="1062038" y="414620"/>
                    <a:pt x="1078230" y="414620"/>
                    <a:pt x="1095375" y="413668"/>
                  </a:cubicBezTo>
                  <a:cubicBezTo>
                    <a:pt x="1096328" y="413668"/>
                    <a:pt x="1098233" y="412715"/>
                    <a:pt x="1098233" y="411763"/>
                  </a:cubicBezTo>
                  <a:cubicBezTo>
                    <a:pt x="1139190" y="408905"/>
                    <a:pt x="1180148" y="407000"/>
                    <a:pt x="1220153" y="406048"/>
                  </a:cubicBezTo>
                  <a:cubicBezTo>
                    <a:pt x="1224915" y="406048"/>
                    <a:pt x="1229678" y="405095"/>
                    <a:pt x="1234440" y="406048"/>
                  </a:cubicBezTo>
                  <a:cubicBezTo>
                    <a:pt x="1256348" y="406048"/>
                    <a:pt x="1278255" y="406048"/>
                    <a:pt x="1300163" y="407000"/>
                  </a:cubicBezTo>
                  <a:cubicBezTo>
                    <a:pt x="1316355" y="409858"/>
                    <a:pt x="1329690" y="406048"/>
                    <a:pt x="1338263" y="389855"/>
                  </a:cubicBezTo>
                  <a:cubicBezTo>
                    <a:pt x="1303973" y="350803"/>
                    <a:pt x="1272540" y="309845"/>
                    <a:pt x="1230630" y="27650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Graphic 124">
              <a:extLst>
                <a:ext uri="{FF2B5EF4-FFF2-40B4-BE49-F238E27FC236}">
                  <a16:creationId xmlns:a16="http://schemas.microsoft.com/office/drawing/2014/main" id="{6D342B6E-120F-43EF-A74E-3B31C1B14102}"/>
                </a:ext>
              </a:extLst>
            </p:cNvPr>
            <p:cNvSpPr/>
            <p:nvPr/>
          </p:nvSpPr>
          <p:spPr>
            <a:xfrm>
              <a:off x="3522278" y="2349947"/>
              <a:ext cx="302429" cy="292513"/>
            </a:xfrm>
            <a:custGeom>
              <a:avLst/>
              <a:gdLst>
                <a:gd name="connsiteX0" fmla="*/ 113220 w 333642"/>
                <a:gd name="connsiteY0" fmla="*/ 0 h 322703"/>
                <a:gd name="connsiteX1" fmla="*/ 230815 w 333642"/>
                <a:gd name="connsiteY1" fmla="*/ 145490 h 322703"/>
                <a:gd name="connsiteX2" fmla="*/ 333642 w 333642"/>
                <a:gd name="connsiteY2" fmla="*/ 191434 h 322703"/>
                <a:gd name="connsiteX3" fmla="*/ 48132 w 333642"/>
                <a:gd name="connsiteY3" fmla="*/ 305747 h 322703"/>
                <a:gd name="connsiteX4" fmla="*/ 0 w 333642"/>
                <a:gd name="connsiteY4" fmla="*/ 322703 h 322703"/>
                <a:gd name="connsiteX5" fmla="*/ 31176 w 333642"/>
                <a:gd name="connsiteY5" fmla="*/ 234643 h 322703"/>
                <a:gd name="connsiteX6" fmla="*/ 113220 w 333642"/>
                <a:gd name="connsiteY6" fmla="*/ 0 h 32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642" h="322703">
                  <a:moveTo>
                    <a:pt x="113220" y="0"/>
                  </a:moveTo>
                  <a:cubicBezTo>
                    <a:pt x="144943" y="57977"/>
                    <a:pt x="177760" y="98452"/>
                    <a:pt x="230815" y="145490"/>
                  </a:cubicBezTo>
                  <a:cubicBezTo>
                    <a:pt x="262538" y="166821"/>
                    <a:pt x="294261" y="180495"/>
                    <a:pt x="333642" y="191434"/>
                  </a:cubicBezTo>
                  <a:cubicBezTo>
                    <a:pt x="309029" y="201279"/>
                    <a:pt x="135098" y="270742"/>
                    <a:pt x="48132" y="305747"/>
                  </a:cubicBezTo>
                  <a:cubicBezTo>
                    <a:pt x="35005" y="310670"/>
                    <a:pt x="16409" y="317233"/>
                    <a:pt x="0" y="322703"/>
                  </a:cubicBezTo>
                  <a:cubicBezTo>
                    <a:pt x="12580" y="288792"/>
                    <a:pt x="19690" y="265820"/>
                    <a:pt x="31176" y="234643"/>
                  </a:cubicBezTo>
                  <a:cubicBezTo>
                    <a:pt x="57430" y="160258"/>
                    <a:pt x="104468" y="28989"/>
                    <a:pt x="11322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5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038E9D8-B52B-4240-9A9F-0F9C063D1236}"/>
              </a:ext>
            </a:extLst>
          </p:cNvPr>
          <p:cNvSpPr/>
          <p:nvPr/>
        </p:nvSpPr>
        <p:spPr>
          <a:xfrm>
            <a:off x="11262184" y="6284686"/>
            <a:ext cx="741130" cy="3773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7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9" name="Google Shape;619;p52"/>
          <p:cNvCxnSpPr/>
          <p:nvPr/>
        </p:nvCxnSpPr>
        <p:spPr>
          <a:xfrm>
            <a:off x="2778049" y="4838000"/>
            <a:ext cx="0" cy="20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AE8A491-BE46-40BD-9081-B6FD25E6594C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313473" y="429500"/>
            <a:ext cx="6701384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fr-CA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Ébauche de solution</a:t>
            </a:r>
            <a:endParaRPr lang="fr-FR" sz="4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Group 21">
            <a:extLst>
              <a:ext uri="{FF2B5EF4-FFF2-40B4-BE49-F238E27FC236}">
                <a16:creationId xmlns:a16="http://schemas.microsoft.com/office/drawing/2014/main" id="{614ED271-210E-4234-B0CC-E7FB1E79167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02043" y="931811"/>
            <a:ext cx="2250926" cy="5702739"/>
            <a:chOff x="8501432" y="77155"/>
            <a:chExt cx="2685350" cy="6803354"/>
          </a:xfrm>
        </p:grpSpPr>
        <p:sp>
          <p:nvSpPr>
            <p:cNvPr id="61" name="Freeform: Shape 22">
              <a:extLst>
                <a:ext uri="{FF2B5EF4-FFF2-40B4-BE49-F238E27FC236}">
                  <a16:creationId xmlns:a16="http://schemas.microsoft.com/office/drawing/2014/main" id="{1C4D4CDA-C024-4209-A803-DDBDE0411D5A}"/>
                </a:ext>
              </a:extLst>
            </p:cNvPr>
            <p:cNvSpPr/>
            <p:nvPr/>
          </p:nvSpPr>
          <p:spPr>
            <a:xfrm>
              <a:off x="9594444" y="6200794"/>
              <a:ext cx="1005942" cy="467880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23">
              <a:extLst>
                <a:ext uri="{FF2B5EF4-FFF2-40B4-BE49-F238E27FC236}">
                  <a16:creationId xmlns:a16="http://schemas.microsoft.com/office/drawing/2014/main" id="{21C49563-81E0-446F-AB52-11AA3E3E4DB2}"/>
                </a:ext>
              </a:extLst>
            </p:cNvPr>
            <p:cNvSpPr/>
            <p:nvPr/>
          </p:nvSpPr>
          <p:spPr>
            <a:xfrm>
              <a:off x="9061971" y="6285779"/>
              <a:ext cx="444486" cy="584850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24">
              <a:extLst>
                <a:ext uri="{FF2B5EF4-FFF2-40B4-BE49-F238E27FC236}">
                  <a16:creationId xmlns:a16="http://schemas.microsoft.com/office/drawing/2014/main" id="{F65DF7FB-00D1-4A1F-AFD9-2174A4E6D353}"/>
                </a:ext>
              </a:extLst>
            </p:cNvPr>
            <p:cNvSpPr/>
            <p:nvPr/>
          </p:nvSpPr>
          <p:spPr>
            <a:xfrm>
              <a:off x="9229390" y="444935"/>
              <a:ext cx="652894" cy="1140679"/>
            </a:xfrm>
            <a:custGeom>
              <a:avLst/>
              <a:gdLst>
                <a:gd name="connsiteX0" fmla="*/ 693217 w 725213"/>
                <a:gd name="connsiteY0" fmla="*/ 121584 h 1216487"/>
                <a:gd name="connsiteX1" fmla="*/ 697896 w 725213"/>
                <a:gd name="connsiteY1" fmla="*/ 166033 h 1216487"/>
                <a:gd name="connsiteX2" fmla="*/ 697896 w 725213"/>
                <a:gd name="connsiteY2" fmla="*/ 273645 h 1216487"/>
                <a:gd name="connsiteX3" fmla="*/ 655787 w 725213"/>
                <a:gd name="connsiteY3" fmla="*/ 456118 h 1216487"/>
                <a:gd name="connsiteX4" fmla="*/ 599641 w 725213"/>
                <a:gd name="connsiteY4" fmla="*/ 589464 h 1216487"/>
                <a:gd name="connsiteX5" fmla="*/ 543496 w 725213"/>
                <a:gd name="connsiteY5" fmla="*/ 666664 h 1216487"/>
                <a:gd name="connsiteX6" fmla="*/ 513084 w 725213"/>
                <a:gd name="connsiteY6" fmla="*/ 734507 h 1216487"/>
                <a:gd name="connsiteX7" fmla="*/ 452259 w 725213"/>
                <a:gd name="connsiteY7" fmla="*/ 750883 h 1216487"/>
                <a:gd name="connsiteX8" fmla="*/ 274465 w 725213"/>
                <a:gd name="connsiteY8" fmla="*/ 661986 h 1216487"/>
                <a:gd name="connsiteX9" fmla="*/ 501387 w 725213"/>
                <a:gd name="connsiteY9" fmla="*/ 764919 h 1216487"/>
                <a:gd name="connsiteX10" fmla="*/ 508405 w 725213"/>
                <a:gd name="connsiteY10" fmla="*/ 776616 h 1216487"/>
                <a:gd name="connsiteX11" fmla="*/ 475653 w 725213"/>
                <a:gd name="connsiteY11" fmla="*/ 1059684 h 1216487"/>
                <a:gd name="connsiteX12" fmla="*/ 456938 w 725213"/>
                <a:gd name="connsiteY12" fmla="*/ 1143902 h 1216487"/>
                <a:gd name="connsiteX13" fmla="*/ 438223 w 725213"/>
                <a:gd name="connsiteY13" fmla="*/ 1183672 h 1216487"/>
                <a:gd name="connsiteX14" fmla="*/ 253410 w 725213"/>
                <a:gd name="connsiteY14" fmla="*/ 926338 h 1216487"/>
                <a:gd name="connsiteX15" fmla="*/ 143459 w 725213"/>
                <a:gd name="connsiteY15" fmla="*/ 849138 h 1216487"/>
                <a:gd name="connsiteX16" fmla="*/ 59240 w 725213"/>
                <a:gd name="connsiteY16" fmla="*/ 605840 h 1216487"/>
                <a:gd name="connsiteX17" fmla="*/ 103689 w 725213"/>
                <a:gd name="connsiteY17" fmla="*/ 406991 h 1216487"/>
                <a:gd name="connsiteX18" fmla="*/ 192586 w 725213"/>
                <a:gd name="connsiteY18" fmla="*/ 411670 h 1216487"/>
                <a:gd name="connsiteX19" fmla="*/ 99010 w 725213"/>
                <a:gd name="connsiteY19" fmla="*/ 336809 h 1216487"/>
                <a:gd name="connsiteX20" fmla="*/ 66258 w 725213"/>
                <a:gd name="connsiteY20" fmla="*/ 261948 h 1216487"/>
                <a:gd name="connsiteX21" fmla="*/ 56901 w 725213"/>
                <a:gd name="connsiteY21" fmla="*/ 163694 h 1216487"/>
                <a:gd name="connsiteX22" fmla="*/ 204283 w 725213"/>
                <a:gd name="connsiteY22" fmla="*/ 297039 h 1216487"/>
                <a:gd name="connsiteX23" fmla="*/ 234695 w 725213"/>
                <a:gd name="connsiteY23" fmla="*/ 217500 h 1216487"/>
                <a:gd name="connsiteX24" fmla="*/ 279144 w 725213"/>
                <a:gd name="connsiteY24" fmla="*/ 170712 h 1216487"/>
                <a:gd name="connsiteX25" fmla="*/ 363362 w 725213"/>
                <a:gd name="connsiteY25" fmla="*/ 109887 h 1216487"/>
                <a:gd name="connsiteX26" fmla="*/ 506066 w 725213"/>
                <a:gd name="connsiteY26" fmla="*/ 63099 h 1216487"/>
                <a:gd name="connsiteX27" fmla="*/ 693217 w 725213"/>
                <a:gd name="connsiteY27" fmla="*/ 121584 h 1216487"/>
                <a:gd name="connsiteX0" fmla="*/ 650223 w 654902"/>
                <a:gd name="connsiteY0" fmla="*/ 78590 h 1140678"/>
                <a:gd name="connsiteX1" fmla="*/ 654902 w 654902"/>
                <a:gd name="connsiteY1" fmla="*/ 123039 h 1140678"/>
                <a:gd name="connsiteX2" fmla="*/ 654902 w 654902"/>
                <a:gd name="connsiteY2" fmla="*/ 230651 h 1140678"/>
                <a:gd name="connsiteX3" fmla="*/ 612793 w 654902"/>
                <a:gd name="connsiteY3" fmla="*/ 413124 h 1140678"/>
                <a:gd name="connsiteX4" fmla="*/ 556647 w 654902"/>
                <a:gd name="connsiteY4" fmla="*/ 546470 h 1140678"/>
                <a:gd name="connsiteX5" fmla="*/ 500502 w 654902"/>
                <a:gd name="connsiteY5" fmla="*/ 623670 h 1140678"/>
                <a:gd name="connsiteX6" fmla="*/ 470090 w 654902"/>
                <a:gd name="connsiteY6" fmla="*/ 691513 h 1140678"/>
                <a:gd name="connsiteX7" fmla="*/ 409265 w 654902"/>
                <a:gd name="connsiteY7" fmla="*/ 707889 h 1140678"/>
                <a:gd name="connsiteX8" fmla="*/ 231471 w 654902"/>
                <a:gd name="connsiteY8" fmla="*/ 618992 h 1140678"/>
                <a:gd name="connsiteX9" fmla="*/ 458393 w 654902"/>
                <a:gd name="connsiteY9" fmla="*/ 721925 h 1140678"/>
                <a:gd name="connsiteX10" fmla="*/ 465411 w 654902"/>
                <a:gd name="connsiteY10" fmla="*/ 733622 h 1140678"/>
                <a:gd name="connsiteX11" fmla="*/ 432659 w 654902"/>
                <a:gd name="connsiteY11" fmla="*/ 1016690 h 1140678"/>
                <a:gd name="connsiteX12" fmla="*/ 413944 w 654902"/>
                <a:gd name="connsiteY12" fmla="*/ 1100908 h 1140678"/>
                <a:gd name="connsiteX13" fmla="*/ 395229 w 654902"/>
                <a:gd name="connsiteY13" fmla="*/ 1140678 h 1140678"/>
                <a:gd name="connsiteX14" fmla="*/ 210416 w 654902"/>
                <a:gd name="connsiteY14" fmla="*/ 883344 h 1140678"/>
                <a:gd name="connsiteX15" fmla="*/ 100465 w 654902"/>
                <a:gd name="connsiteY15" fmla="*/ 806144 h 1140678"/>
                <a:gd name="connsiteX16" fmla="*/ 16246 w 654902"/>
                <a:gd name="connsiteY16" fmla="*/ 562846 h 1140678"/>
                <a:gd name="connsiteX17" fmla="*/ 57735 w 654902"/>
                <a:gd name="connsiteY17" fmla="*/ 346242 h 1140678"/>
                <a:gd name="connsiteX18" fmla="*/ 149592 w 654902"/>
                <a:gd name="connsiteY18" fmla="*/ 368676 h 1140678"/>
                <a:gd name="connsiteX19" fmla="*/ 56016 w 654902"/>
                <a:gd name="connsiteY19" fmla="*/ 293815 h 1140678"/>
                <a:gd name="connsiteX20" fmla="*/ 23264 w 654902"/>
                <a:gd name="connsiteY20" fmla="*/ 218954 h 1140678"/>
                <a:gd name="connsiteX21" fmla="*/ 13907 w 654902"/>
                <a:gd name="connsiteY21" fmla="*/ 120700 h 1140678"/>
                <a:gd name="connsiteX22" fmla="*/ 161289 w 654902"/>
                <a:gd name="connsiteY22" fmla="*/ 254045 h 1140678"/>
                <a:gd name="connsiteX23" fmla="*/ 191701 w 654902"/>
                <a:gd name="connsiteY23" fmla="*/ 174506 h 1140678"/>
                <a:gd name="connsiteX24" fmla="*/ 236150 w 654902"/>
                <a:gd name="connsiteY24" fmla="*/ 127718 h 1140678"/>
                <a:gd name="connsiteX25" fmla="*/ 320368 w 654902"/>
                <a:gd name="connsiteY25" fmla="*/ 66893 h 1140678"/>
                <a:gd name="connsiteX26" fmla="*/ 463072 w 654902"/>
                <a:gd name="connsiteY26" fmla="*/ 20105 h 1140678"/>
                <a:gd name="connsiteX27" fmla="*/ 650223 w 654902"/>
                <a:gd name="connsiteY27" fmla="*/ 78590 h 1140678"/>
                <a:gd name="connsiteX0" fmla="*/ 648214 w 652893"/>
                <a:gd name="connsiteY0" fmla="*/ 78590 h 1140678"/>
                <a:gd name="connsiteX1" fmla="*/ 652893 w 652893"/>
                <a:gd name="connsiteY1" fmla="*/ 123039 h 1140678"/>
                <a:gd name="connsiteX2" fmla="*/ 652893 w 652893"/>
                <a:gd name="connsiteY2" fmla="*/ 230651 h 1140678"/>
                <a:gd name="connsiteX3" fmla="*/ 610784 w 652893"/>
                <a:gd name="connsiteY3" fmla="*/ 413124 h 1140678"/>
                <a:gd name="connsiteX4" fmla="*/ 554638 w 652893"/>
                <a:gd name="connsiteY4" fmla="*/ 546470 h 1140678"/>
                <a:gd name="connsiteX5" fmla="*/ 498493 w 652893"/>
                <a:gd name="connsiteY5" fmla="*/ 623670 h 1140678"/>
                <a:gd name="connsiteX6" fmla="*/ 468081 w 652893"/>
                <a:gd name="connsiteY6" fmla="*/ 691513 h 1140678"/>
                <a:gd name="connsiteX7" fmla="*/ 407256 w 652893"/>
                <a:gd name="connsiteY7" fmla="*/ 707889 h 1140678"/>
                <a:gd name="connsiteX8" fmla="*/ 229462 w 652893"/>
                <a:gd name="connsiteY8" fmla="*/ 618992 h 1140678"/>
                <a:gd name="connsiteX9" fmla="*/ 456384 w 652893"/>
                <a:gd name="connsiteY9" fmla="*/ 721925 h 1140678"/>
                <a:gd name="connsiteX10" fmla="*/ 463402 w 652893"/>
                <a:gd name="connsiteY10" fmla="*/ 733622 h 1140678"/>
                <a:gd name="connsiteX11" fmla="*/ 430650 w 652893"/>
                <a:gd name="connsiteY11" fmla="*/ 1016690 h 1140678"/>
                <a:gd name="connsiteX12" fmla="*/ 411935 w 652893"/>
                <a:gd name="connsiteY12" fmla="*/ 1100908 h 1140678"/>
                <a:gd name="connsiteX13" fmla="*/ 393220 w 652893"/>
                <a:gd name="connsiteY13" fmla="*/ 1140678 h 1140678"/>
                <a:gd name="connsiteX14" fmla="*/ 208407 w 652893"/>
                <a:gd name="connsiteY14" fmla="*/ 883344 h 1140678"/>
                <a:gd name="connsiteX15" fmla="*/ 98456 w 652893"/>
                <a:gd name="connsiteY15" fmla="*/ 806144 h 1140678"/>
                <a:gd name="connsiteX16" fmla="*/ 14237 w 652893"/>
                <a:gd name="connsiteY16" fmla="*/ 562846 h 1140678"/>
                <a:gd name="connsiteX17" fmla="*/ 55726 w 652893"/>
                <a:gd name="connsiteY17" fmla="*/ 346242 h 1140678"/>
                <a:gd name="connsiteX18" fmla="*/ 147583 w 652893"/>
                <a:gd name="connsiteY18" fmla="*/ 368676 h 1140678"/>
                <a:gd name="connsiteX19" fmla="*/ 54007 w 652893"/>
                <a:gd name="connsiteY19" fmla="*/ 293815 h 1140678"/>
                <a:gd name="connsiteX20" fmla="*/ 21255 w 652893"/>
                <a:gd name="connsiteY20" fmla="*/ 218954 h 1140678"/>
                <a:gd name="connsiteX21" fmla="*/ 11898 w 652893"/>
                <a:gd name="connsiteY21" fmla="*/ 111822 h 1140678"/>
                <a:gd name="connsiteX22" fmla="*/ 159280 w 652893"/>
                <a:gd name="connsiteY22" fmla="*/ 254045 h 1140678"/>
                <a:gd name="connsiteX23" fmla="*/ 189692 w 652893"/>
                <a:gd name="connsiteY23" fmla="*/ 174506 h 1140678"/>
                <a:gd name="connsiteX24" fmla="*/ 234141 w 652893"/>
                <a:gd name="connsiteY24" fmla="*/ 127718 h 1140678"/>
                <a:gd name="connsiteX25" fmla="*/ 318359 w 652893"/>
                <a:gd name="connsiteY25" fmla="*/ 66893 h 1140678"/>
                <a:gd name="connsiteX26" fmla="*/ 461063 w 652893"/>
                <a:gd name="connsiteY26" fmla="*/ 20105 h 1140678"/>
                <a:gd name="connsiteX27" fmla="*/ 648214 w 652893"/>
                <a:gd name="connsiteY27" fmla="*/ 78590 h 1140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52893" h="1140678">
                  <a:moveTo>
                    <a:pt x="648214" y="78590"/>
                  </a:moveTo>
                  <a:cubicBezTo>
                    <a:pt x="650554" y="99645"/>
                    <a:pt x="652893" y="109003"/>
                    <a:pt x="652893" y="123039"/>
                  </a:cubicBezTo>
                  <a:lnTo>
                    <a:pt x="652893" y="230651"/>
                  </a:lnTo>
                  <a:cubicBezTo>
                    <a:pt x="615463" y="289136"/>
                    <a:pt x="608445" y="340603"/>
                    <a:pt x="610784" y="413124"/>
                  </a:cubicBezTo>
                  <a:cubicBezTo>
                    <a:pt x="613123" y="462252"/>
                    <a:pt x="589729" y="509040"/>
                    <a:pt x="554638" y="546470"/>
                  </a:cubicBezTo>
                  <a:cubicBezTo>
                    <a:pt x="533584" y="569864"/>
                    <a:pt x="517208" y="586240"/>
                    <a:pt x="498493" y="623670"/>
                  </a:cubicBezTo>
                  <a:cubicBezTo>
                    <a:pt x="486796" y="649404"/>
                    <a:pt x="479778" y="670458"/>
                    <a:pt x="468081" y="691513"/>
                  </a:cubicBezTo>
                  <a:cubicBezTo>
                    <a:pt x="456384" y="721925"/>
                    <a:pt x="430650" y="719586"/>
                    <a:pt x="407256" y="707889"/>
                  </a:cubicBezTo>
                  <a:cubicBezTo>
                    <a:pt x="344093" y="672798"/>
                    <a:pt x="271571" y="656422"/>
                    <a:pt x="229462" y="618992"/>
                  </a:cubicBezTo>
                  <a:cubicBezTo>
                    <a:pt x="290286" y="656422"/>
                    <a:pt x="369826" y="698531"/>
                    <a:pt x="456384" y="721925"/>
                  </a:cubicBezTo>
                  <a:cubicBezTo>
                    <a:pt x="461063" y="724265"/>
                    <a:pt x="463402" y="728943"/>
                    <a:pt x="463402" y="733622"/>
                  </a:cubicBezTo>
                  <a:cubicBezTo>
                    <a:pt x="482117" y="831877"/>
                    <a:pt x="442347" y="920774"/>
                    <a:pt x="430650" y="1016690"/>
                  </a:cubicBezTo>
                  <a:cubicBezTo>
                    <a:pt x="428311" y="1044762"/>
                    <a:pt x="418953" y="1072835"/>
                    <a:pt x="411935" y="1100908"/>
                  </a:cubicBezTo>
                  <a:cubicBezTo>
                    <a:pt x="397899" y="1110266"/>
                    <a:pt x="418953" y="1135999"/>
                    <a:pt x="393220" y="1140678"/>
                  </a:cubicBezTo>
                  <a:cubicBezTo>
                    <a:pt x="346432" y="1044762"/>
                    <a:pt x="273911" y="965223"/>
                    <a:pt x="208407" y="883344"/>
                  </a:cubicBezTo>
                  <a:cubicBezTo>
                    <a:pt x="180335" y="850592"/>
                    <a:pt x="135886" y="829538"/>
                    <a:pt x="98456" y="806144"/>
                  </a:cubicBezTo>
                  <a:cubicBezTo>
                    <a:pt x="9558" y="749998"/>
                    <a:pt x="-20854" y="658761"/>
                    <a:pt x="14237" y="562846"/>
                  </a:cubicBezTo>
                  <a:cubicBezTo>
                    <a:pt x="39971" y="499682"/>
                    <a:pt x="44029" y="414085"/>
                    <a:pt x="55726" y="346242"/>
                  </a:cubicBezTo>
                  <a:cubicBezTo>
                    <a:pt x="83799" y="360278"/>
                    <a:pt x="114831" y="406106"/>
                    <a:pt x="147583" y="368676"/>
                  </a:cubicBezTo>
                  <a:cubicBezTo>
                    <a:pt x="82080" y="368676"/>
                    <a:pt x="70383" y="354639"/>
                    <a:pt x="54007" y="293815"/>
                  </a:cubicBezTo>
                  <a:cubicBezTo>
                    <a:pt x="46989" y="268082"/>
                    <a:pt x="28273" y="249286"/>
                    <a:pt x="21255" y="218954"/>
                  </a:cubicBezTo>
                  <a:cubicBezTo>
                    <a:pt x="14237" y="188622"/>
                    <a:pt x="-13836" y="144573"/>
                    <a:pt x="11898" y="111822"/>
                  </a:cubicBezTo>
                  <a:cubicBezTo>
                    <a:pt x="86759" y="109482"/>
                    <a:pt x="154601" y="151112"/>
                    <a:pt x="159280" y="254045"/>
                  </a:cubicBezTo>
                  <a:cubicBezTo>
                    <a:pt x="192032" y="235330"/>
                    <a:pt x="192032" y="204918"/>
                    <a:pt x="189692" y="174506"/>
                  </a:cubicBezTo>
                  <a:cubicBezTo>
                    <a:pt x="187353" y="141754"/>
                    <a:pt x="194371" y="120700"/>
                    <a:pt x="234141" y="127718"/>
                  </a:cubicBezTo>
                  <a:cubicBezTo>
                    <a:pt x="283268" y="137075"/>
                    <a:pt x="304323" y="106663"/>
                    <a:pt x="318359" y="66893"/>
                  </a:cubicBezTo>
                  <a:cubicBezTo>
                    <a:pt x="337074" y="6069"/>
                    <a:pt x="411935" y="-22004"/>
                    <a:pt x="461063" y="20105"/>
                  </a:cubicBezTo>
                  <a:cubicBezTo>
                    <a:pt x="514869" y="57536"/>
                    <a:pt x="587390" y="66893"/>
                    <a:pt x="648214" y="7859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25">
              <a:extLst>
                <a:ext uri="{FF2B5EF4-FFF2-40B4-BE49-F238E27FC236}">
                  <a16:creationId xmlns:a16="http://schemas.microsoft.com/office/drawing/2014/main" id="{E2EFE678-8B5D-479D-AEAB-446E9A503BDE}"/>
                </a:ext>
              </a:extLst>
            </p:cNvPr>
            <p:cNvSpPr/>
            <p:nvPr/>
          </p:nvSpPr>
          <p:spPr>
            <a:xfrm>
              <a:off x="8501432" y="926512"/>
              <a:ext cx="1777943" cy="1567398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26">
              <a:extLst>
                <a:ext uri="{FF2B5EF4-FFF2-40B4-BE49-F238E27FC236}">
                  <a16:creationId xmlns:a16="http://schemas.microsoft.com/office/drawing/2014/main" id="{F42633AD-9A8E-40F6-8052-076CF4E91709}"/>
                </a:ext>
              </a:extLst>
            </p:cNvPr>
            <p:cNvSpPr/>
            <p:nvPr/>
          </p:nvSpPr>
          <p:spPr>
            <a:xfrm>
              <a:off x="10126872" y="2025953"/>
              <a:ext cx="655032" cy="561456"/>
            </a:xfrm>
            <a:custGeom>
              <a:avLst/>
              <a:gdLst>
                <a:gd name="connsiteX0" fmla="*/ 52515 w 655031"/>
                <a:gd name="connsiteY0" fmla="*/ 534570 h 561455"/>
                <a:gd name="connsiteX1" fmla="*/ 43157 w 655031"/>
                <a:gd name="connsiteY1" fmla="*/ 525213 h 561455"/>
                <a:gd name="connsiteX2" fmla="*/ 78248 w 655031"/>
                <a:gd name="connsiteY2" fmla="*/ 490122 h 561455"/>
                <a:gd name="connsiteX3" fmla="*/ 270079 w 655031"/>
                <a:gd name="connsiteY3" fmla="*/ 349758 h 561455"/>
                <a:gd name="connsiteX4" fmla="*/ 548468 w 655031"/>
                <a:gd name="connsiteY4" fmla="*/ 104121 h 561455"/>
                <a:gd name="connsiteX5" fmla="*/ 553146 w 655031"/>
                <a:gd name="connsiteY5" fmla="*/ 57333 h 561455"/>
                <a:gd name="connsiteX6" fmla="*/ 606953 w 655031"/>
                <a:gd name="connsiteY6" fmla="*/ 69030 h 561455"/>
                <a:gd name="connsiteX7" fmla="*/ 635025 w 655031"/>
                <a:gd name="connsiteY7" fmla="*/ 87745 h 561455"/>
                <a:gd name="connsiteX8" fmla="*/ 525074 w 655031"/>
                <a:gd name="connsiteY8" fmla="*/ 164945 h 561455"/>
                <a:gd name="connsiteX9" fmla="*/ 167146 w 655031"/>
                <a:gd name="connsiteY9" fmla="*/ 469067 h 561455"/>
                <a:gd name="connsiteX10" fmla="*/ 52515 w 655031"/>
                <a:gd name="connsiteY10" fmla="*/ 534570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5031" h="561455">
                  <a:moveTo>
                    <a:pt x="52515" y="534570"/>
                  </a:moveTo>
                  <a:cubicBezTo>
                    <a:pt x="50176" y="532231"/>
                    <a:pt x="45497" y="527552"/>
                    <a:pt x="43157" y="525213"/>
                  </a:cubicBezTo>
                  <a:cubicBezTo>
                    <a:pt x="40818" y="499479"/>
                    <a:pt x="64212" y="497140"/>
                    <a:pt x="78248" y="490122"/>
                  </a:cubicBezTo>
                  <a:cubicBezTo>
                    <a:pt x="148430" y="452691"/>
                    <a:pt x="209255" y="398885"/>
                    <a:pt x="270079" y="349758"/>
                  </a:cubicBezTo>
                  <a:cubicBezTo>
                    <a:pt x="365994" y="270218"/>
                    <a:pt x="459570" y="188339"/>
                    <a:pt x="548468" y="104121"/>
                  </a:cubicBezTo>
                  <a:cubicBezTo>
                    <a:pt x="567183" y="85406"/>
                    <a:pt x="574201" y="73709"/>
                    <a:pt x="553146" y="57333"/>
                  </a:cubicBezTo>
                  <a:cubicBezTo>
                    <a:pt x="576540" y="40957"/>
                    <a:pt x="599934" y="31599"/>
                    <a:pt x="606953" y="69030"/>
                  </a:cubicBezTo>
                  <a:cubicBezTo>
                    <a:pt x="611631" y="87745"/>
                    <a:pt x="625668" y="83066"/>
                    <a:pt x="635025" y="87745"/>
                  </a:cubicBezTo>
                  <a:cubicBezTo>
                    <a:pt x="588237" y="101781"/>
                    <a:pt x="555486" y="132194"/>
                    <a:pt x="525074" y="164945"/>
                  </a:cubicBezTo>
                  <a:cubicBezTo>
                    <a:pt x="417461" y="279576"/>
                    <a:pt x="286455" y="366133"/>
                    <a:pt x="167146" y="469067"/>
                  </a:cubicBezTo>
                  <a:cubicBezTo>
                    <a:pt x="132055" y="499479"/>
                    <a:pt x="92285" y="515855"/>
                    <a:pt x="52515" y="534570"/>
                  </a:cubicBezTo>
                  <a:close/>
                </a:path>
              </a:pathLst>
            </a:custGeom>
            <a:solidFill>
              <a:srgbClr val="6D6A6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27">
              <a:extLst>
                <a:ext uri="{FF2B5EF4-FFF2-40B4-BE49-F238E27FC236}">
                  <a16:creationId xmlns:a16="http://schemas.microsoft.com/office/drawing/2014/main" id="{7EB1AE41-7363-4CF1-B6E1-3FE85F984BD9}"/>
                </a:ext>
              </a:extLst>
            </p:cNvPr>
            <p:cNvSpPr/>
            <p:nvPr/>
          </p:nvSpPr>
          <p:spPr>
            <a:xfrm>
              <a:off x="8876498" y="2106020"/>
              <a:ext cx="1427033" cy="4304495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28">
              <a:extLst>
                <a:ext uri="{FF2B5EF4-FFF2-40B4-BE49-F238E27FC236}">
                  <a16:creationId xmlns:a16="http://schemas.microsoft.com/office/drawing/2014/main" id="{304AA802-5B14-49F1-8551-82E62EF73660}"/>
                </a:ext>
              </a:extLst>
            </p:cNvPr>
            <p:cNvSpPr/>
            <p:nvPr/>
          </p:nvSpPr>
          <p:spPr>
            <a:xfrm>
              <a:off x="9579449" y="6174010"/>
              <a:ext cx="1029336" cy="538062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29">
              <a:extLst>
                <a:ext uri="{FF2B5EF4-FFF2-40B4-BE49-F238E27FC236}">
                  <a16:creationId xmlns:a16="http://schemas.microsoft.com/office/drawing/2014/main" id="{A1656586-FDFA-4943-B412-08BAD114DCF0}"/>
                </a:ext>
              </a:extLst>
            </p:cNvPr>
            <p:cNvSpPr/>
            <p:nvPr/>
          </p:nvSpPr>
          <p:spPr>
            <a:xfrm>
              <a:off x="9189890" y="77155"/>
              <a:ext cx="772002" cy="65503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30">
              <a:extLst>
                <a:ext uri="{FF2B5EF4-FFF2-40B4-BE49-F238E27FC236}">
                  <a16:creationId xmlns:a16="http://schemas.microsoft.com/office/drawing/2014/main" id="{9B5CE9ED-1B12-47E4-A6F6-269C3FC507B8}"/>
                </a:ext>
              </a:extLst>
            </p:cNvPr>
            <p:cNvSpPr/>
            <p:nvPr/>
          </p:nvSpPr>
          <p:spPr>
            <a:xfrm>
              <a:off x="9178941" y="503306"/>
              <a:ext cx="233940" cy="514668"/>
            </a:xfrm>
            <a:custGeom>
              <a:avLst/>
              <a:gdLst>
                <a:gd name="connsiteX0" fmla="*/ 57668 w 233939"/>
                <a:gd name="connsiteY0" fmla="*/ 42994 h 514667"/>
                <a:gd name="connsiteX1" fmla="*/ 67026 w 233939"/>
                <a:gd name="connsiteY1" fmla="*/ 54691 h 514667"/>
                <a:gd name="connsiteX2" fmla="*/ 116153 w 233939"/>
                <a:gd name="connsiteY2" fmla="*/ 255880 h 514667"/>
                <a:gd name="connsiteX3" fmla="*/ 155923 w 233939"/>
                <a:gd name="connsiteY3" fmla="*/ 297989 h 514667"/>
                <a:gd name="connsiteX4" fmla="*/ 191014 w 233939"/>
                <a:gd name="connsiteY4" fmla="*/ 302668 h 514667"/>
                <a:gd name="connsiteX5" fmla="*/ 160601 w 233939"/>
                <a:gd name="connsiteY5" fmla="*/ 321383 h 514667"/>
                <a:gd name="connsiteX6" fmla="*/ 116153 w 233939"/>
                <a:gd name="connsiteY6" fmla="*/ 300328 h 514667"/>
                <a:gd name="connsiteX7" fmla="*/ 102117 w 233939"/>
                <a:gd name="connsiteY7" fmla="*/ 384547 h 514667"/>
                <a:gd name="connsiteX8" fmla="*/ 76383 w 233939"/>
                <a:gd name="connsiteY8" fmla="*/ 473444 h 514667"/>
                <a:gd name="connsiteX9" fmla="*/ 67026 w 233939"/>
                <a:gd name="connsiteY9" fmla="*/ 466426 h 514667"/>
                <a:gd name="connsiteX10" fmla="*/ 99777 w 233939"/>
                <a:gd name="connsiteY10" fmla="*/ 272255 h 514667"/>
                <a:gd name="connsiteX11" fmla="*/ 81062 w 233939"/>
                <a:gd name="connsiteY11" fmla="*/ 183358 h 514667"/>
                <a:gd name="connsiteX12" fmla="*/ 57668 w 233939"/>
                <a:gd name="connsiteY12" fmla="*/ 42994 h 51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939" h="514667">
                  <a:moveTo>
                    <a:pt x="57668" y="42994"/>
                  </a:moveTo>
                  <a:cubicBezTo>
                    <a:pt x="64686" y="50013"/>
                    <a:pt x="64686" y="50013"/>
                    <a:pt x="67026" y="54691"/>
                  </a:cubicBezTo>
                  <a:cubicBezTo>
                    <a:pt x="24916" y="131892"/>
                    <a:pt x="97438" y="136570"/>
                    <a:pt x="116153" y="255880"/>
                  </a:cubicBezTo>
                  <a:cubicBezTo>
                    <a:pt x="118492" y="274595"/>
                    <a:pt x="137207" y="295649"/>
                    <a:pt x="155923" y="297989"/>
                  </a:cubicBezTo>
                  <a:cubicBezTo>
                    <a:pt x="167620" y="300328"/>
                    <a:pt x="179317" y="302668"/>
                    <a:pt x="191014" y="302668"/>
                  </a:cubicBezTo>
                  <a:cubicBezTo>
                    <a:pt x="214408" y="302668"/>
                    <a:pt x="172298" y="326062"/>
                    <a:pt x="160601" y="321383"/>
                  </a:cubicBezTo>
                  <a:cubicBezTo>
                    <a:pt x="139547" y="314365"/>
                    <a:pt x="123171" y="305007"/>
                    <a:pt x="116153" y="300328"/>
                  </a:cubicBezTo>
                  <a:cubicBezTo>
                    <a:pt x="106795" y="295649"/>
                    <a:pt x="106795" y="358813"/>
                    <a:pt x="102117" y="384547"/>
                  </a:cubicBezTo>
                  <a:cubicBezTo>
                    <a:pt x="95098" y="421977"/>
                    <a:pt x="88080" y="440692"/>
                    <a:pt x="76383" y="473444"/>
                  </a:cubicBezTo>
                  <a:cubicBezTo>
                    <a:pt x="71704" y="464086"/>
                    <a:pt x="78723" y="473444"/>
                    <a:pt x="67026" y="466426"/>
                  </a:cubicBezTo>
                  <a:cubicBezTo>
                    <a:pt x="90420" y="398583"/>
                    <a:pt x="99777" y="340098"/>
                    <a:pt x="99777" y="272255"/>
                  </a:cubicBezTo>
                  <a:cubicBezTo>
                    <a:pt x="99777" y="244183"/>
                    <a:pt x="95098" y="204413"/>
                    <a:pt x="81062" y="183358"/>
                  </a:cubicBezTo>
                  <a:cubicBezTo>
                    <a:pt x="36613" y="122534"/>
                    <a:pt x="34274" y="96801"/>
                    <a:pt x="57668" y="42994"/>
                  </a:cubicBezTo>
                  <a:close/>
                </a:path>
              </a:pathLst>
            </a:custGeom>
            <a:solidFill>
              <a:srgbClr val="9F9E9E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31">
              <a:extLst>
                <a:ext uri="{FF2B5EF4-FFF2-40B4-BE49-F238E27FC236}">
                  <a16:creationId xmlns:a16="http://schemas.microsoft.com/office/drawing/2014/main" id="{CDC55572-CD16-4C91-973A-1485FB723DE2}"/>
                </a:ext>
              </a:extLst>
            </p:cNvPr>
            <p:cNvSpPr/>
            <p:nvPr/>
          </p:nvSpPr>
          <p:spPr>
            <a:xfrm>
              <a:off x="8540922" y="2405238"/>
              <a:ext cx="467880" cy="210546"/>
            </a:xfrm>
            <a:custGeom>
              <a:avLst/>
              <a:gdLst>
                <a:gd name="connsiteX0" fmla="*/ 42994 w 467879"/>
                <a:gd name="connsiteY0" fmla="*/ 45334 h 210545"/>
                <a:gd name="connsiteX1" fmla="*/ 61710 w 467879"/>
                <a:gd name="connsiteY1" fmla="*/ 42994 h 210545"/>
                <a:gd name="connsiteX2" fmla="*/ 108498 w 467879"/>
                <a:gd name="connsiteY2" fmla="*/ 134231 h 210545"/>
                <a:gd name="connsiteX3" fmla="*/ 234825 w 467879"/>
                <a:gd name="connsiteY3" fmla="*/ 162304 h 210545"/>
                <a:gd name="connsiteX4" fmla="*/ 400922 w 467879"/>
                <a:gd name="connsiteY4" fmla="*/ 117855 h 210545"/>
                <a:gd name="connsiteX5" fmla="*/ 440692 w 467879"/>
                <a:gd name="connsiteY5" fmla="*/ 110837 h 210545"/>
                <a:gd name="connsiteX6" fmla="*/ 426656 w 467879"/>
                <a:gd name="connsiteY6" fmla="*/ 155286 h 210545"/>
                <a:gd name="connsiteX7" fmla="*/ 405601 w 467879"/>
                <a:gd name="connsiteY7" fmla="*/ 127213 h 210545"/>
                <a:gd name="connsiteX8" fmla="*/ 239504 w 467879"/>
                <a:gd name="connsiteY8" fmla="*/ 178680 h 210545"/>
                <a:gd name="connsiteX9" fmla="*/ 99140 w 467879"/>
                <a:gd name="connsiteY9" fmla="*/ 145928 h 210545"/>
                <a:gd name="connsiteX10" fmla="*/ 57031 w 467879"/>
                <a:gd name="connsiteY10" fmla="*/ 75746 h 210545"/>
                <a:gd name="connsiteX11" fmla="*/ 42994 w 467879"/>
                <a:gd name="connsiteY11" fmla="*/ 45334 h 21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879" h="210545">
                  <a:moveTo>
                    <a:pt x="42994" y="45334"/>
                  </a:moveTo>
                  <a:cubicBezTo>
                    <a:pt x="57031" y="45334"/>
                    <a:pt x="57031" y="45334"/>
                    <a:pt x="61710" y="42994"/>
                  </a:cubicBezTo>
                  <a:cubicBezTo>
                    <a:pt x="78085" y="85104"/>
                    <a:pt x="87443" y="108498"/>
                    <a:pt x="108498" y="134231"/>
                  </a:cubicBezTo>
                  <a:cubicBezTo>
                    <a:pt x="150607" y="188037"/>
                    <a:pt x="190377" y="181019"/>
                    <a:pt x="234825" y="162304"/>
                  </a:cubicBezTo>
                  <a:cubicBezTo>
                    <a:pt x="290971" y="141249"/>
                    <a:pt x="342437" y="124873"/>
                    <a:pt x="400922" y="117855"/>
                  </a:cubicBezTo>
                  <a:cubicBezTo>
                    <a:pt x="417298" y="115516"/>
                    <a:pt x="431335" y="113176"/>
                    <a:pt x="440692" y="110837"/>
                  </a:cubicBezTo>
                  <a:cubicBezTo>
                    <a:pt x="424316" y="129552"/>
                    <a:pt x="431335" y="141249"/>
                    <a:pt x="426656" y="155286"/>
                  </a:cubicBezTo>
                  <a:cubicBezTo>
                    <a:pt x="428995" y="131892"/>
                    <a:pt x="426656" y="122534"/>
                    <a:pt x="405601" y="127213"/>
                  </a:cubicBezTo>
                  <a:cubicBezTo>
                    <a:pt x="342437" y="141249"/>
                    <a:pt x="295649" y="155286"/>
                    <a:pt x="239504" y="178680"/>
                  </a:cubicBezTo>
                  <a:cubicBezTo>
                    <a:pt x="204413" y="190377"/>
                    <a:pt x="145928" y="209092"/>
                    <a:pt x="99140" y="145928"/>
                  </a:cubicBezTo>
                  <a:cubicBezTo>
                    <a:pt x="78085" y="115516"/>
                    <a:pt x="73407" y="103819"/>
                    <a:pt x="57031" y="75746"/>
                  </a:cubicBezTo>
                  <a:cubicBezTo>
                    <a:pt x="52352" y="64049"/>
                    <a:pt x="54691" y="57031"/>
                    <a:pt x="42994" y="45334"/>
                  </a:cubicBezTo>
                  <a:close/>
                </a:path>
              </a:pathLst>
            </a:custGeom>
            <a:solidFill>
              <a:srgbClr val="706E6E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32">
              <a:extLst>
                <a:ext uri="{FF2B5EF4-FFF2-40B4-BE49-F238E27FC236}">
                  <a16:creationId xmlns:a16="http://schemas.microsoft.com/office/drawing/2014/main" id="{09593EB8-2840-4D41-96B2-3228A4924837}"/>
                </a:ext>
              </a:extLst>
            </p:cNvPr>
            <p:cNvSpPr/>
            <p:nvPr/>
          </p:nvSpPr>
          <p:spPr>
            <a:xfrm>
              <a:off x="9047229" y="6295659"/>
              <a:ext cx="491274" cy="584850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33">
              <a:extLst>
                <a:ext uri="{FF2B5EF4-FFF2-40B4-BE49-F238E27FC236}">
                  <a16:creationId xmlns:a16="http://schemas.microsoft.com/office/drawing/2014/main" id="{1C743292-7329-43F9-A062-28C5A4671C95}"/>
                </a:ext>
              </a:extLst>
            </p:cNvPr>
            <p:cNvSpPr/>
            <p:nvPr/>
          </p:nvSpPr>
          <p:spPr>
            <a:xfrm>
              <a:off x="8559637" y="1946560"/>
              <a:ext cx="1660973" cy="655032"/>
            </a:xfrm>
            <a:custGeom>
              <a:avLst/>
              <a:gdLst>
                <a:gd name="connsiteX0" fmla="*/ 421977 w 1660973"/>
                <a:gd name="connsiteY0" fmla="*/ 569515 h 655031"/>
                <a:gd name="connsiteX1" fmla="*/ 216110 w 1660973"/>
                <a:gd name="connsiteY1" fmla="*/ 620982 h 655031"/>
                <a:gd name="connsiteX2" fmla="*/ 106158 w 1660973"/>
                <a:gd name="connsiteY2" fmla="*/ 611624 h 655031"/>
                <a:gd name="connsiteX3" fmla="*/ 42994 w 1660973"/>
                <a:gd name="connsiteY3" fmla="*/ 501672 h 655031"/>
                <a:gd name="connsiteX4" fmla="*/ 166983 w 1660973"/>
                <a:gd name="connsiteY4" fmla="*/ 370666 h 655031"/>
                <a:gd name="connsiteX5" fmla="*/ 503856 w 1660973"/>
                <a:gd name="connsiteY5" fmla="*/ 267732 h 655031"/>
                <a:gd name="connsiteX6" fmla="*/ 716741 w 1660973"/>
                <a:gd name="connsiteY6" fmla="*/ 232641 h 655031"/>
                <a:gd name="connsiteX7" fmla="*/ 969396 w 1660973"/>
                <a:gd name="connsiteY7" fmla="*/ 171817 h 655031"/>
                <a:gd name="connsiteX8" fmla="*/ 1203336 w 1660973"/>
                <a:gd name="connsiteY8" fmla="*/ 61865 h 655031"/>
                <a:gd name="connsiteX9" fmla="*/ 1626768 w 1660973"/>
                <a:gd name="connsiteY9" fmla="*/ 82920 h 655031"/>
                <a:gd name="connsiteX10" fmla="*/ 1640804 w 1660973"/>
                <a:gd name="connsiteY10" fmla="*/ 94617 h 655031"/>
                <a:gd name="connsiteX11" fmla="*/ 1624428 w 1660973"/>
                <a:gd name="connsiteY11" fmla="*/ 110993 h 655031"/>
                <a:gd name="connsiteX12" fmla="*/ 1551907 w 1660973"/>
                <a:gd name="connsiteY12" fmla="*/ 118011 h 655031"/>
                <a:gd name="connsiteX13" fmla="*/ 1467688 w 1660973"/>
                <a:gd name="connsiteY13" fmla="*/ 103975 h 655031"/>
                <a:gd name="connsiteX14" fmla="*/ 1369434 w 1660973"/>
                <a:gd name="connsiteY14" fmla="*/ 99296 h 655031"/>
                <a:gd name="connsiteX15" fmla="*/ 1467688 w 1660973"/>
                <a:gd name="connsiteY15" fmla="*/ 122690 h 655031"/>
                <a:gd name="connsiteX16" fmla="*/ 1416222 w 1660973"/>
                <a:gd name="connsiteY16" fmla="*/ 155441 h 655031"/>
                <a:gd name="connsiteX17" fmla="*/ 1313288 w 1660973"/>
                <a:gd name="connsiteY17" fmla="*/ 143744 h 655031"/>
                <a:gd name="connsiteX18" fmla="*/ 1271179 w 1660973"/>
                <a:gd name="connsiteY18" fmla="*/ 153102 h 655031"/>
                <a:gd name="connsiteX19" fmla="*/ 1313288 w 1660973"/>
                <a:gd name="connsiteY19" fmla="*/ 155441 h 655031"/>
                <a:gd name="connsiteX20" fmla="*/ 1383470 w 1660973"/>
                <a:gd name="connsiteY20" fmla="*/ 174157 h 655031"/>
                <a:gd name="connsiteX21" fmla="*/ 1231409 w 1660973"/>
                <a:gd name="connsiteY21" fmla="*/ 216266 h 655031"/>
                <a:gd name="connsiteX22" fmla="*/ 1037239 w 1660973"/>
                <a:gd name="connsiteY22" fmla="*/ 249017 h 655031"/>
                <a:gd name="connsiteX23" fmla="*/ 997469 w 1660973"/>
                <a:gd name="connsiteY23" fmla="*/ 277090 h 655031"/>
                <a:gd name="connsiteX24" fmla="*/ 943663 w 1660973"/>
                <a:gd name="connsiteY24" fmla="*/ 312181 h 655031"/>
                <a:gd name="connsiteX25" fmla="*/ 793941 w 1660973"/>
                <a:gd name="connsiteY25" fmla="*/ 403418 h 655031"/>
                <a:gd name="connsiteX26" fmla="*/ 421977 w 1660973"/>
                <a:gd name="connsiteY26" fmla="*/ 569515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60973" h="655031">
                  <a:moveTo>
                    <a:pt x="421977" y="569515"/>
                  </a:moveTo>
                  <a:cubicBezTo>
                    <a:pt x="412619" y="571854"/>
                    <a:pt x="295649" y="588230"/>
                    <a:pt x="216110" y="620982"/>
                  </a:cubicBezTo>
                  <a:cubicBezTo>
                    <a:pt x="174001" y="639697"/>
                    <a:pt x="136570" y="642036"/>
                    <a:pt x="106158" y="611624"/>
                  </a:cubicBezTo>
                  <a:cubicBezTo>
                    <a:pt x="75746" y="578873"/>
                    <a:pt x="59370" y="548460"/>
                    <a:pt x="42994" y="501672"/>
                  </a:cubicBezTo>
                  <a:cubicBezTo>
                    <a:pt x="120195" y="436169"/>
                    <a:pt x="106158" y="415115"/>
                    <a:pt x="166983" y="370666"/>
                  </a:cubicBezTo>
                  <a:cubicBezTo>
                    <a:pt x="368171" y="246678"/>
                    <a:pt x="452389" y="270072"/>
                    <a:pt x="503856" y="267732"/>
                  </a:cubicBezTo>
                  <a:cubicBezTo>
                    <a:pt x="562341" y="260714"/>
                    <a:pt x="630184" y="260714"/>
                    <a:pt x="716741" y="232641"/>
                  </a:cubicBezTo>
                  <a:cubicBezTo>
                    <a:pt x="831372" y="197550"/>
                    <a:pt x="887517" y="195211"/>
                    <a:pt x="969396" y="171817"/>
                  </a:cubicBezTo>
                  <a:cubicBezTo>
                    <a:pt x="1077009" y="143744"/>
                    <a:pt x="1130815" y="92278"/>
                    <a:pt x="1203336" y="61865"/>
                  </a:cubicBezTo>
                  <a:cubicBezTo>
                    <a:pt x="1367094" y="29114"/>
                    <a:pt x="1477046" y="40811"/>
                    <a:pt x="1626768" y="82920"/>
                  </a:cubicBezTo>
                  <a:cubicBezTo>
                    <a:pt x="1633786" y="85259"/>
                    <a:pt x="1640804" y="85259"/>
                    <a:pt x="1640804" y="94617"/>
                  </a:cubicBezTo>
                  <a:cubicBezTo>
                    <a:pt x="1643143" y="106314"/>
                    <a:pt x="1633786" y="108653"/>
                    <a:pt x="1624428" y="110993"/>
                  </a:cubicBezTo>
                  <a:cubicBezTo>
                    <a:pt x="1601034" y="120350"/>
                    <a:pt x="1579980" y="129708"/>
                    <a:pt x="1551907" y="118011"/>
                  </a:cubicBezTo>
                  <a:cubicBezTo>
                    <a:pt x="1526173" y="106314"/>
                    <a:pt x="1495761" y="108653"/>
                    <a:pt x="1467688" y="103975"/>
                  </a:cubicBezTo>
                  <a:cubicBezTo>
                    <a:pt x="1439616" y="92278"/>
                    <a:pt x="1402185" y="89938"/>
                    <a:pt x="1369434" y="99296"/>
                  </a:cubicBezTo>
                  <a:cubicBezTo>
                    <a:pt x="1402185" y="103975"/>
                    <a:pt x="1446634" y="108653"/>
                    <a:pt x="1467688" y="122690"/>
                  </a:cubicBezTo>
                  <a:cubicBezTo>
                    <a:pt x="1470028" y="169478"/>
                    <a:pt x="1434937" y="150763"/>
                    <a:pt x="1416222" y="155441"/>
                  </a:cubicBezTo>
                  <a:cubicBezTo>
                    <a:pt x="1385809" y="148423"/>
                    <a:pt x="1339021" y="139066"/>
                    <a:pt x="1313288" y="143744"/>
                  </a:cubicBezTo>
                  <a:cubicBezTo>
                    <a:pt x="1299252" y="148423"/>
                    <a:pt x="1278197" y="150763"/>
                    <a:pt x="1271179" y="153102"/>
                  </a:cubicBezTo>
                  <a:cubicBezTo>
                    <a:pt x="1278197" y="155441"/>
                    <a:pt x="1296912" y="157781"/>
                    <a:pt x="1313288" y="155441"/>
                  </a:cubicBezTo>
                  <a:cubicBezTo>
                    <a:pt x="1350718" y="150763"/>
                    <a:pt x="1374112" y="153102"/>
                    <a:pt x="1383470" y="174157"/>
                  </a:cubicBezTo>
                  <a:cubicBezTo>
                    <a:pt x="1334343" y="192872"/>
                    <a:pt x="1278197" y="185854"/>
                    <a:pt x="1231409" y="216266"/>
                  </a:cubicBezTo>
                  <a:cubicBezTo>
                    <a:pt x="1165906" y="227963"/>
                    <a:pt x="1102742" y="239660"/>
                    <a:pt x="1037239" y="249017"/>
                  </a:cubicBezTo>
                  <a:cubicBezTo>
                    <a:pt x="1018524" y="251357"/>
                    <a:pt x="1006827" y="260714"/>
                    <a:pt x="997469" y="277090"/>
                  </a:cubicBezTo>
                  <a:cubicBezTo>
                    <a:pt x="992790" y="284108"/>
                    <a:pt x="964718" y="298145"/>
                    <a:pt x="943663" y="312181"/>
                  </a:cubicBezTo>
                  <a:cubicBezTo>
                    <a:pt x="889857" y="344933"/>
                    <a:pt x="843069" y="373005"/>
                    <a:pt x="793941" y="403418"/>
                  </a:cubicBezTo>
                  <a:cubicBezTo>
                    <a:pt x="676972" y="478278"/>
                    <a:pt x="560002" y="534424"/>
                    <a:pt x="421977" y="5695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34">
              <a:extLst>
                <a:ext uri="{FF2B5EF4-FFF2-40B4-BE49-F238E27FC236}">
                  <a16:creationId xmlns:a16="http://schemas.microsoft.com/office/drawing/2014/main" id="{3FD712CA-3D64-49C3-B77F-9DA3DFF0AE1C}"/>
                </a:ext>
              </a:extLst>
            </p:cNvPr>
            <p:cNvSpPr/>
            <p:nvPr/>
          </p:nvSpPr>
          <p:spPr>
            <a:xfrm>
              <a:off x="9989523" y="2036256"/>
              <a:ext cx="772002" cy="561456"/>
            </a:xfrm>
            <a:custGeom>
              <a:avLst/>
              <a:gdLst>
                <a:gd name="connsiteX0" fmla="*/ 688156 w 772001"/>
                <a:gd name="connsiteY0" fmla="*/ 44691 h 561455"/>
                <a:gd name="connsiteX1" fmla="*/ 730265 w 772001"/>
                <a:gd name="connsiteY1" fmla="*/ 54048 h 561455"/>
                <a:gd name="connsiteX2" fmla="*/ 709211 w 772001"/>
                <a:gd name="connsiteY2" fmla="*/ 89139 h 561455"/>
                <a:gd name="connsiteX3" fmla="*/ 381695 w 772001"/>
                <a:gd name="connsiteY3" fmla="*/ 376885 h 561455"/>
                <a:gd name="connsiteX4" fmla="*/ 180506 w 772001"/>
                <a:gd name="connsiteY4" fmla="*/ 514910 h 561455"/>
                <a:gd name="connsiteX5" fmla="*/ 51839 w 772001"/>
                <a:gd name="connsiteY5" fmla="*/ 437710 h 561455"/>
                <a:gd name="connsiteX6" fmla="*/ 222615 w 772001"/>
                <a:gd name="connsiteY6" fmla="*/ 210788 h 561455"/>
                <a:gd name="connsiteX7" fmla="*/ 253028 w 772001"/>
                <a:gd name="connsiteY7" fmla="*/ 199091 h 561455"/>
                <a:gd name="connsiteX8" fmla="*/ 243670 w 772001"/>
                <a:gd name="connsiteY8" fmla="*/ 178036 h 561455"/>
                <a:gd name="connsiteX9" fmla="*/ 208579 w 772001"/>
                <a:gd name="connsiteY9" fmla="*/ 140606 h 561455"/>
                <a:gd name="connsiteX10" fmla="*/ 269403 w 772001"/>
                <a:gd name="connsiteY10" fmla="*/ 135927 h 561455"/>
                <a:gd name="connsiteX11" fmla="*/ 332567 w 772001"/>
                <a:gd name="connsiteY11" fmla="*/ 161661 h 561455"/>
                <a:gd name="connsiteX12" fmla="*/ 332567 w 772001"/>
                <a:gd name="connsiteY12" fmla="*/ 114873 h 561455"/>
                <a:gd name="connsiteX13" fmla="*/ 391052 w 772001"/>
                <a:gd name="connsiteY13" fmla="*/ 114873 h 561455"/>
                <a:gd name="connsiteX14" fmla="*/ 503343 w 772001"/>
                <a:gd name="connsiteY14" fmla="*/ 112533 h 561455"/>
                <a:gd name="connsiteX15" fmla="*/ 622653 w 772001"/>
                <a:gd name="connsiteY15" fmla="*/ 86800 h 561455"/>
                <a:gd name="connsiteX16" fmla="*/ 688156 w 772001"/>
                <a:gd name="connsiteY16" fmla="*/ 44691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2001" h="561455">
                  <a:moveTo>
                    <a:pt x="688156" y="44691"/>
                  </a:moveTo>
                  <a:cubicBezTo>
                    <a:pt x="702192" y="49369"/>
                    <a:pt x="720908" y="32994"/>
                    <a:pt x="730265" y="54048"/>
                  </a:cubicBezTo>
                  <a:cubicBezTo>
                    <a:pt x="739623" y="72763"/>
                    <a:pt x="718568" y="77442"/>
                    <a:pt x="709211" y="89139"/>
                  </a:cubicBezTo>
                  <a:cubicBezTo>
                    <a:pt x="608616" y="194412"/>
                    <a:pt x="491646" y="280970"/>
                    <a:pt x="381695" y="376885"/>
                  </a:cubicBezTo>
                  <a:cubicBezTo>
                    <a:pt x="320870" y="430692"/>
                    <a:pt x="250688" y="472801"/>
                    <a:pt x="180506" y="514910"/>
                  </a:cubicBezTo>
                  <a:cubicBezTo>
                    <a:pt x="91609" y="535965"/>
                    <a:pt x="72894" y="524268"/>
                    <a:pt x="51839" y="437710"/>
                  </a:cubicBezTo>
                  <a:cubicBezTo>
                    <a:pt x="19088" y="302025"/>
                    <a:pt x="77573" y="222485"/>
                    <a:pt x="222615" y="210788"/>
                  </a:cubicBezTo>
                  <a:cubicBezTo>
                    <a:pt x="234312" y="210788"/>
                    <a:pt x="246009" y="210788"/>
                    <a:pt x="253028" y="199091"/>
                  </a:cubicBezTo>
                  <a:cubicBezTo>
                    <a:pt x="257706" y="189733"/>
                    <a:pt x="250688" y="185055"/>
                    <a:pt x="243670" y="178036"/>
                  </a:cubicBezTo>
                  <a:cubicBezTo>
                    <a:pt x="231973" y="164000"/>
                    <a:pt x="199221" y="161661"/>
                    <a:pt x="208579" y="140606"/>
                  </a:cubicBezTo>
                  <a:cubicBezTo>
                    <a:pt x="220276" y="117212"/>
                    <a:pt x="248349" y="131248"/>
                    <a:pt x="269403" y="135927"/>
                  </a:cubicBezTo>
                  <a:cubicBezTo>
                    <a:pt x="290458" y="145285"/>
                    <a:pt x="313852" y="147624"/>
                    <a:pt x="332567" y="161661"/>
                  </a:cubicBezTo>
                  <a:cubicBezTo>
                    <a:pt x="344264" y="142945"/>
                    <a:pt x="313852" y="131248"/>
                    <a:pt x="332567" y="114873"/>
                  </a:cubicBezTo>
                  <a:cubicBezTo>
                    <a:pt x="353622" y="91479"/>
                    <a:pt x="372337" y="98497"/>
                    <a:pt x="391052" y="114873"/>
                  </a:cubicBezTo>
                  <a:cubicBezTo>
                    <a:pt x="430822" y="168679"/>
                    <a:pt x="465913" y="121891"/>
                    <a:pt x="503343" y="112533"/>
                  </a:cubicBezTo>
                  <a:cubicBezTo>
                    <a:pt x="540774" y="100836"/>
                    <a:pt x="566507" y="42351"/>
                    <a:pt x="622653" y="86800"/>
                  </a:cubicBezTo>
                  <a:cubicBezTo>
                    <a:pt x="632010" y="100836"/>
                    <a:pt x="667101" y="63406"/>
                    <a:pt x="688156" y="4469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35">
              <a:extLst>
                <a:ext uri="{FF2B5EF4-FFF2-40B4-BE49-F238E27FC236}">
                  <a16:creationId xmlns:a16="http://schemas.microsoft.com/office/drawing/2014/main" id="{E773263F-FF9A-4E30-BA91-C0149DD1B3D6}"/>
                </a:ext>
              </a:extLst>
            </p:cNvPr>
            <p:cNvSpPr/>
            <p:nvPr/>
          </p:nvSpPr>
          <p:spPr>
            <a:xfrm>
              <a:off x="10218271" y="2115152"/>
              <a:ext cx="163758" cy="140364"/>
            </a:xfrm>
            <a:custGeom>
              <a:avLst/>
              <a:gdLst>
                <a:gd name="connsiteX0" fmla="*/ 106158 w 163757"/>
                <a:gd name="connsiteY0" fmla="*/ 42994 h 140363"/>
                <a:gd name="connsiteX1" fmla="*/ 122534 w 163757"/>
                <a:gd name="connsiteY1" fmla="*/ 96801 h 140363"/>
                <a:gd name="connsiteX2" fmla="*/ 61710 w 163757"/>
                <a:gd name="connsiteY2" fmla="*/ 71067 h 140363"/>
                <a:gd name="connsiteX3" fmla="*/ 42994 w 163757"/>
                <a:gd name="connsiteY3" fmla="*/ 57031 h 140363"/>
                <a:gd name="connsiteX4" fmla="*/ 61710 w 163757"/>
                <a:gd name="connsiteY4" fmla="*/ 59370 h 140363"/>
                <a:gd name="connsiteX5" fmla="*/ 115516 w 163757"/>
                <a:gd name="connsiteY5" fmla="*/ 89782 h 140363"/>
                <a:gd name="connsiteX6" fmla="*/ 106158 w 163757"/>
                <a:gd name="connsiteY6" fmla="*/ 42994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57" h="140363">
                  <a:moveTo>
                    <a:pt x="106158" y="42994"/>
                  </a:moveTo>
                  <a:cubicBezTo>
                    <a:pt x="110837" y="66388"/>
                    <a:pt x="143589" y="87443"/>
                    <a:pt x="122534" y="96801"/>
                  </a:cubicBezTo>
                  <a:cubicBezTo>
                    <a:pt x="96801" y="110837"/>
                    <a:pt x="92122" y="85104"/>
                    <a:pt x="61710" y="71067"/>
                  </a:cubicBezTo>
                  <a:cubicBezTo>
                    <a:pt x="54691" y="68728"/>
                    <a:pt x="47673" y="61710"/>
                    <a:pt x="42994" y="57031"/>
                  </a:cubicBezTo>
                  <a:cubicBezTo>
                    <a:pt x="47673" y="57031"/>
                    <a:pt x="59370" y="59370"/>
                    <a:pt x="61710" y="59370"/>
                  </a:cubicBezTo>
                  <a:cubicBezTo>
                    <a:pt x="71067" y="61710"/>
                    <a:pt x="94461" y="94461"/>
                    <a:pt x="115516" y="89782"/>
                  </a:cubicBezTo>
                  <a:cubicBezTo>
                    <a:pt x="129552" y="87443"/>
                    <a:pt x="89782" y="50013"/>
                    <a:pt x="106158" y="42994"/>
                  </a:cubicBezTo>
                  <a:close/>
                </a:path>
              </a:pathLst>
            </a:custGeom>
            <a:solidFill>
              <a:srgbClr val="73717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36">
              <a:extLst>
                <a:ext uri="{FF2B5EF4-FFF2-40B4-BE49-F238E27FC236}">
                  <a16:creationId xmlns:a16="http://schemas.microsoft.com/office/drawing/2014/main" id="{68D8E6B8-6E4C-4541-B1A0-229733E9F350}"/>
                </a:ext>
              </a:extLst>
            </p:cNvPr>
            <p:cNvSpPr/>
            <p:nvPr/>
          </p:nvSpPr>
          <p:spPr>
            <a:xfrm>
              <a:off x="10339920" y="2109185"/>
              <a:ext cx="163758" cy="140364"/>
            </a:xfrm>
            <a:custGeom>
              <a:avLst/>
              <a:gdLst>
                <a:gd name="connsiteX0" fmla="*/ 110837 w 163757"/>
                <a:gd name="connsiteY0" fmla="*/ 46623 h 140363"/>
                <a:gd name="connsiteX1" fmla="*/ 89782 w 163757"/>
                <a:gd name="connsiteY1" fmla="*/ 72356 h 140363"/>
                <a:gd name="connsiteX2" fmla="*/ 64049 w 163757"/>
                <a:gd name="connsiteY2" fmla="*/ 72356 h 140363"/>
                <a:gd name="connsiteX3" fmla="*/ 66388 w 163757"/>
                <a:gd name="connsiteY3" fmla="*/ 48962 h 140363"/>
                <a:gd name="connsiteX4" fmla="*/ 42994 w 163757"/>
                <a:gd name="connsiteY4" fmla="*/ 51302 h 140363"/>
                <a:gd name="connsiteX5" fmla="*/ 106158 w 163757"/>
                <a:gd name="connsiteY5" fmla="*/ 74696 h 140363"/>
                <a:gd name="connsiteX6" fmla="*/ 136570 w 163757"/>
                <a:gd name="connsiteY6" fmla="*/ 48962 h 140363"/>
                <a:gd name="connsiteX7" fmla="*/ 110837 w 163757"/>
                <a:gd name="connsiteY7" fmla="*/ 4662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57" h="140363">
                  <a:moveTo>
                    <a:pt x="110837" y="46623"/>
                  </a:moveTo>
                  <a:cubicBezTo>
                    <a:pt x="108497" y="58320"/>
                    <a:pt x="96800" y="65338"/>
                    <a:pt x="89782" y="72356"/>
                  </a:cubicBezTo>
                  <a:cubicBezTo>
                    <a:pt x="80425" y="79374"/>
                    <a:pt x="68728" y="81714"/>
                    <a:pt x="64049" y="72356"/>
                  </a:cubicBezTo>
                  <a:cubicBezTo>
                    <a:pt x="54691" y="55980"/>
                    <a:pt x="61709" y="58320"/>
                    <a:pt x="66388" y="48962"/>
                  </a:cubicBezTo>
                  <a:cubicBezTo>
                    <a:pt x="52352" y="48962"/>
                    <a:pt x="59370" y="51302"/>
                    <a:pt x="42994" y="51302"/>
                  </a:cubicBezTo>
                  <a:cubicBezTo>
                    <a:pt x="64049" y="109787"/>
                    <a:pt x="59370" y="107447"/>
                    <a:pt x="106158" y="74696"/>
                  </a:cubicBezTo>
                  <a:cubicBezTo>
                    <a:pt x="120194" y="65338"/>
                    <a:pt x="124873" y="58320"/>
                    <a:pt x="136570" y="48962"/>
                  </a:cubicBezTo>
                  <a:cubicBezTo>
                    <a:pt x="122534" y="48962"/>
                    <a:pt x="122534" y="37265"/>
                    <a:pt x="110837" y="46623"/>
                  </a:cubicBezTo>
                  <a:close/>
                </a:path>
              </a:pathLst>
            </a:custGeom>
            <a:solidFill>
              <a:srgbClr val="6C696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37">
              <a:extLst>
                <a:ext uri="{FF2B5EF4-FFF2-40B4-BE49-F238E27FC236}">
                  <a16:creationId xmlns:a16="http://schemas.microsoft.com/office/drawing/2014/main" id="{30451E60-B0D2-485D-A8FF-3A0E032057DE}"/>
                </a:ext>
              </a:extLst>
            </p:cNvPr>
            <p:cNvSpPr/>
            <p:nvPr/>
          </p:nvSpPr>
          <p:spPr>
            <a:xfrm>
              <a:off x="10473266" y="2083394"/>
              <a:ext cx="140364" cy="116970"/>
            </a:xfrm>
            <a:custGeom>
              <a:avLst/>
              <a:gdLst>
                <a:gd name="connsiteX0" fmla="*/ 94461 w 140363"/>
                <a:gd name="connsiteY0" fmla="*/ 46680 h 116969"/>
                <a:gd name="connsiteX1" fmla="*/ 78085 w 140363"/>
                <a:gd name="connsiteY1" fmla="*/ 72413 h 116969"/>
                <a:gd name="connsiteX2" fmla="*/ 59370 w 140363"/>
                <a:gd name="connsiteY2" fmla="*/ 72413 h 116969"/>
                <a:gd name="connsiteX3" fmla="*/ 61710 w 140363"/>
                <a:gd name="connsiteY3" fmla="*/ 49019 h 116969"/>
                <a:gd name="connsiteX4" fmla="*/ 42994 w 140363"/>
                <a:gd name="connsiteY4" fmla="*/ 49019 h 116969"/>
                <a:gd name="connsiteX5" fmla="*/ 89782 w 140363"/>
                <a:gd name="connsiteY5" fmla="*/ 72413 h 116969"/>
                <a:gd name="connsiteX6" fmla="*/ 113176 w 140363"/>
                <a:gd name="connsiteY6" fmla="*/ 46680 h 116969"/>
                <a:gd name="connsiteX7" fmla="*/ 94461 w 140363"/>
                <a:gd name="connsiteY7" fmla="*/ 46680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63" h="116969">
                  <a:moveTo>
                    <a:pt x="94461" y="46680"/>
                  </a:moveTo>
                  <a:cubicBezTo>
                    <a:pt x="92122" y="58377"/>
                    <a:pt x="85104" y="65395"/>
                    <a:pt x="78085" y="72413"/>
                  </a:cubicBezTo>
                  <a:cubicBezTo>
                    <a:pt x="71067" y="79432"/>
                    <a:pt x="64049" y="81771"/>
                    <a:pt x="59370" y="72413"/>
                  </a:cubicBezTo>
                  <a:cubicBezTo>
                    <a:pt x="52352" y="56038"/>
                    <a:pt x="57031" y="58377"/>
                    <a:pt x="61710" y="49019"/>
                  </a:cubicBezTo>
                  <a:cubicBezTo>
                    <a:pt x="50013" y="49019"/>
                    <a:pt x="54691" y="49019"/>
                    <a:pt x="42994" y="49019"/>
                  </a:cubicBezTo>
                  <a:cubicBezTo>
                    <a:pt x="59370" y="107504"/>
                    <a:pt x="54691" y="105165"/>
                    <a:pt x="89782" y="72413"/>
                  </a:cubicBezTo>
                  <a:cubicBezTo>
                    <a:pt x="99140" y="63056"/>
                    <a:pt x="103819" y="56038"/>
                    <a:pt x="113176" y="46680"/>
                  </a:cubicBezTo>
                  <a:cubicBezTo>
                    <a:pt x="103819" y="49019"/>
                    <a:pt x="103819" y="37322"/>
                    <a:pt x="94461" y="46680"/>
                  </a:cubicBezTo>
                  <a:close/>
                </a:path>
              </a:pathLst>
            </a:custGeom>
            <a:solidFill>
              <a:srgbClr val="6C696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7" name="Group 38">
              <a:extLst>
                <a:ext uri="{FF2B5EF4-FFF2-40B4-BE49-F238E27FC236}">
                  <a16:creationId xmlns:a16="http://schemas.microsoft.com/office/drawing/2014/main" id="{03F03C53-09E6-4B8A-967D-043CB603FFB2}"/>
                </a:ext>
              </a:extLst>
            </p:cNvPr>
            <p:cNvGrpSpPr/>
            <p:nvPr/>
          </p:nvGrpSpPr>
          <p:grpSpPr>
            <a:xfrm>
              <a:off x="8963351" y="2835327"/>
              <a:ext cx="1121835" cy="315595"/>
              <a:chOff x="8963351" y="2835327"/>
              <a:chExt cx="1121835" cy="315595"/>
            </a:xfrm>
          </p:grpSpPr>
          <p:sp>
            <p:nvSpPr>
              <p:cNvPr id="89" name="Freeform: Shape 50">
                <a:extLst>
                  <a:ext uri="{FF2B5EF4-FFF2-40B4-BE49-F238E27FC236}">
                    <a16:creationId xmlns:a16="http://schemas.microsoft.com/office/drawing/2014/main" id="{6237C242-5A0B-427B-B583-B1B26C5C39B8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51">
                <a:extLst>
                  <a:ext uri="{FF2B5EF4-FFF2-40B4-BE49-F238E27FC236}">
                    <a16:creationId xmlns:a16="http://schemas.microsoft.com/office/drawing/2014/main" id="{A30E93E2-CC73-47F4-BC64-041561CC547B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52">
                <a:extLst>
                  <a:ext uri="{FF2B5EF4-FFF2-40B4-BE49-F238E27FC236}">
                    <a16:creationId xmlns:a16="http://schemas.microsoft.com/office/drawing/2014/main" id="{05DDFB41-8B52-439F-9D06-EDB802FF7707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53">
                <a:extLst>
                  <a:ext uri="{FF2B5EF4-FFF2-40B4-BE49-F238E27FC236}">
                    <a16:creationId xmlns:a16="http://schemas.microsoft.com/office/drawing/2014/main" id="{0D49526E-1BD5-4A8B-8279-8F3566DCF11C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54">
                <a:extLst>
                  <a:ext uri="{FF2B5EF4-FFF2-40B4-BE49-F238E27FC236}">
                    <a16:creationId xmlns:a16="http://schemas.microsoft.com/office/drawing/2014/main" id="{421DA975-85E4-4D15-BF0B-A0C7010E2184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55">
                <a:extLst>
                  <a:ext uri="{FF2B5EF4-FFF2-40B4-BE49-F238E27FC236}">
                    <a16:creationId xmlns:a16="http://schemas.microsoft.com/office/drawing/2014/main" id="{BA166593-BC2C-4877-AACD-187D530A74DC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8" name="Freeform: Shape 39">
              <a:extLst>
                <a:ext uri="{FF2B5EF4-FFF2-40B4-BE49-F238E27FC236}">
                  <a16:creationId xmlns:a16="http://schemas.microsoft.com/office/drawing/2014/main" id="{080B2123-ABDC-45F4-A4E6-01CE3C036B94}"/>
                </a:ext>
              </a:extLst>
            </p:cNvPr>
            <p:cNvSpPr/>
            <p:nvPr/>
          </p:nvSpPr>
          <p:spPr>
            <a:xfrm>
              <a:off x="9763854" y="2540923"/>
              <a:ext cx="116970" cy="116970"/>
            </a:xfrm>
            <a:custGeom>
              <a:avLst/>
              <a:gdLst>
                <a:gd name="connsiteX0" fmla="*/ 66963 w 116969"/>
                <a:gd name="connsiteY0" fmla="*/ 42994 h 116969"/>
                <a:gd name="connsiteX1" fmla="*/ 85678 w 116969"/>
                <a:gd name="connsiteY1" fmla="*/ 66388 h 116969"/>
                <a:gd name="connsiteX2" fmla="*/ 59945 w 116969"/>
                <a:gd name="connsiteY2" fmla="*/ 87443 h 116969"/>
                <a:gd name="connsiteX3" fmla="*/ 43569 w 116969"/>
                <a:gd name="connsiteY3" fmla="*/ 61709 h 116969"/>
                <a:gd name="connsiteX4" fmla="*/ 66963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6963" y="42994"/>
                  </a:moveTo>
                  <a:cubicBezTo>
                    <a:pt x="78660" y="45334"/>
                    <a:pt x="88017" y="54691"/>
                    <a:pt x="85678" y="66388"/>
                  </a:cubicBezTo>
                  <a:cubicBezTo>
                    <a:pt x="85678" y="80425"/>
                    <a:pt x="76320" y="92122"/>
                    <a:pt x="59945" y="87443"/>
                  </a:cubicBezTo>
                  <a:cubicBezTo>
                    <a:pt x="45908" y="85103"/>
                    <a:pt x="41229" y="73406"/>
                    <a:pt x="43569" y="61709"/>
                  </a:cubicBezTo>
                  <a:cubicBezTo>
                    <a:pt x="45908" y="50012"/>
                    <a:pt x="52926" y="42994"/>
                    <a:pt x="66963" y="42994"/>
                  </a:cubicBezTo>
                  <a:close/>
                </a:path>
              </a:pathLst>
            </a:custGeom>
            <a:solidFill>
              <a:srgbClr val="D6D6D6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40">
              <a:extLst>
                <a:ext uri="{FF2B5EF4-FFF2-40B4-BE49-F238E27FC236}">
                  <a16:creationId xmlns:a16="http://schemas.microsoft.com/office/drawing/2014/main" id="{4FA7F18F-88C5-4F2E-9AB9-2ADA4F2E2EF7}"/>
                </a:ext>
              </a:extLst>
            </p:cNvPr>
            <p:cNvSpPr/>
            <p:nvPr/>
          </p:nvSpPr>
          <p:spPr>
            <a:xfrm>
              <a:off x="9783143" y="2858633"/>
              <a:ext cx="116970" cy="116970"/>
            </a:xfrm>
            <a:custGeom>
              <a:avLst/>
              <a:gdLst>
                <a:gd name="connsiteX0" fmla="*/ 80425 w 116969"/>
                <a:gd name="connsiteY0" fmla="*/ 59818 h 116969"/>
                <a:gd name="connsiteX1" fmla="*/ 64049 w 116969"/>
                <a:gd name="connsiteY1" fmla="*/ 80873 h 116969"/>
                <a:gd name="connsiteX2" fmla="*/ 42994 w 116969"/>
                <a:gd name="connsiteY2" fmla="*/ 64497 h 116969"/>
                <a:gd name="connsiteX3" fmla="*/ 61710 w 116969"/>
                <a:gd name="connsiteY3" fmla="*/ 43443 h 116969"/>
                <a:gd name="connsiteX4" fmla="*/ 80425 w 116969"/>
                <a:gd name="connsiteY4" fmla="*/ 59818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80425" y="59818"/>
                  </a:moveTo>
                  <a:cubicBezTo>
                    <a:pt x="80425" y="71515"/>
                    <a:pt x="75746" y="78534"/>
                    <a:pt x="64049" y="80873"/>
                  </a:cubicBezTo>
                  <a:cubicBezTo>
                    <a:pt x="52352" y="80873"/>
                    <a:pt x="45334" y="73855"/>
                    <a:pt x="42994" y="64497"/>
                  </a:cubicBezTo>
                  <a:cubicBezTo>
                    <a:pt x="42994" y="52800"/>
                    <a:pt x="50013" y="45782"/>
                    <a:pt x="61710" y="43443"/>
                  </a:cubicBezTo>
                  <a:cubicBezTo>
                    <a:pt x="71067" y="41103"/>
                    <a:pt x="78085" y="48121"/>
                    <a:pt x="80425" y="59818"/>
                  </a:cubicBezTo>
                  <a:close/>
                </a:path>
              </a:pathLst>
            </a:custGeom>
            <a:solidFill>
              <a:srgbClr val="CFCFCF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41">
              <a:extLst>
                <a:ext uri="{FF2B5EF4-FFF2-40B4-BE49-F238E27FC236}">
                  <a16:creationId xmlns:a16="http://schemas.microsoft.com/office/drawing/2014/main" id="{41F1B4CD-83FC-4BD8-A493-D5763A6DABDB}"/>
                </a:ext>
              </a:extLst>
            </p:cNvPr>
            <p:cNvSpPr/>
            <p:nvPr/>
          </p:nvSpPr>
          <p:spPr>
            <a:xfrm>
              <a:off x="9700816" y="2238692"/>
              <a:ext cx="116970" cy="116970"/>
            </a:xfrm>
            <a:custGeom>
              <a:avLst/>
              <a:gdLst>
                <a:gd name="connsiteX0" fmla="*/ 59818 w 116969"/>
                <a:gd name="connsiteY0" fmla="*/ 80873 h 116969"/>
                <a:gd name="connsiteX1" fmla="*/ 43443 w 116969"/>
                <a:gd name="connsiteY1" fmla="*/ 59818 h 116969"/>
                <a:gd name="connsiteX2" fmla="*/ 64497 w 116969"/>
                <a:gd name="connsiteY2" fmla="*/ 43443 h 116969"/>
                <a:gd name="connsiteX3" fmla="*/ 78534 w 116969"/>
                <a:gd name="connsiteY3" fmla="*/ 62158 h 116969"/>
                <a:gd name="connsiteX4" fmla="*/ 59818 w 116969"/>
                <a:gd name="connsiteY4" fmla="*/ 80873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59818" y="80873"/>
                  </a:moveTo>
                  <a:cubicBezTo>
                    <a:pt x="48121" y="78534"/>
                    <a:pt x="41103" y="73855"/>
                    <a:pt x="43443" y="59818"/>
                  </a:cubicBezTo>
                  <a:cubicBezTo>
                    <a:pt x="45782" y="48121"/>
                    <a:pt x="52800" y="41103"/>
                    <a:pt x="64497" y="43443"/>
                  </a:cubicBezTo>
                  <a:cubicBezTo>
                    <a:pt x="73855" y="45782"/>
                    <a:pt x="80873" y="52800"/>
                    <a:pt x="78534" y="62158"/>
                  </a:cubicBezTo>
                  <a:cubicBezTo>
                    <a:pt x="78534" y="73855"/>
                    <a:pt x="71515" y="80873"/>
                    <a:pt x="59818" y="80873"/>
                  </a:cubicBezTo>
                  <a:close/>
                </a:path>
              </a:pathLst>
            </a:custGeom>
            <a:solidFill>
              <a:srgbClr val="D6D5D5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42">
              <a:extLst>
                <a:ext uri="{FF2B5EF4-FFF2-40B4-BE49-F238E27FC236}">
                  <a16:creationId xmlns:a16="http://schemas.microsoft.com/office/drawing/2014/main" id="{4138E4A5-9416-46FE-9BE1-4443B297EAE2}"/>
                </a:ext>
              </a:extLst>
            </p:cNvPr>
            <p:cNvSpPr/>
            <p:nvPr/>
          </p:nvSpPr>
          <p:spPr>
            <a:xfrm>
              <a:off x="9371409" y="468215"/>
              <a:ext cx="561456" cy="725214"/>
            </a:xfrm>
            <a:custGeom>
              <a:avLst/>
              <a:gdLst>
                <a:gd name="connsiteX0" fmla="*/ 515553 w 561455"/>
                <a:gd name="connsiteY0" fmla="*/ 42994 h 725213"/>
                <a:gd name="connsiteX1" fmla="*/ 501517 w 561455"/>
                <a:gd name="connsiteY1" fmla="*/ 57031 h 725213"/>
                <a:gd name="connsiteX2" fmla="*/ 506195 w 561455"/>
                <a:gd name="connsiteY2" fmla="*/ 204413 h 725213"/>
                <a:gd name="connsiteX3" fmla="*/ 396244 w 561455"/>
                <a:gd name="connsiteY3" fmla="*/ 534268 h 725213"/>
                <a:gd name="connsiteX4" fmla="*/ 351795 w 561455"/>
                <a:gd name="connsiteY4" fmla="*/ 597432 h 725213"/>
                <a:gd name="connsiteX5" fmla="*/ 293310 w 561455"/>
                <a:gd name="connsiteY5" fmla="*/ 691008 h 725213"/>
                <a:gd name="connsiteX6" fmla="*/ 42994 w 561455"/>
                <a:gd name="connsiteY6" fmla="*/ 564680 h 725213"/>
                <a:gd name="connsiteX7" fmla="*/ 283952 w 561455"/>
                <a:gd name="connsiteY7" fmla="*/ 700366 h 725213"/>
                <a:gd name="connsiteX8" fmla="*/ 326062 w 561455"/>
                <a:gd name="connsiteY8" fmla="*/ 681650 h 725213"/>
                <a:gd name="connsiteX9" fmla="*/ 363492 w 561455"/>
                <a:gd name="connsiteY9" fmla="*/ 595093 h 725213"/>
                <a:gd name="connsiteX10" fmla="*/ 398583 w 561455"/>
                <a:gd name="connsiteY10" fmla="*/ 543626 h 725213"/>
                <a:gd name="connsiteX11" fmla="*/ 468765 w 561455"/>
                <a:gd name="connsiteY11" fmla="*/ 412619 h 725213"/>
                <a:gd name="connsiteX12" fmla="*/ 515553 w 561455"/>
                <a:gd name="connsiteY12" fmla="*/ 206752 h 725213"/>
                <a:gd name="connsiteX13" fmla="*/ 515553 w 561455"/>
                <a:gd name="connsiteY13" fmla="*/ 42994 h 7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1455" h="725213">
                  <a:moveTo>
                    <a:pt x="515553" y="42994"/>
                  </a:moveTo>
                  <a:cubicBezTo>
                    <a:pt x="503856" y="50013"/>
                    <a:pt x="513214" y="50013"/>
                    <a:pt x="501517" y="57031"/>
                  </a:cubicBezTo>
                  <a:cubicBezTo>
                    <a:pt x="506195" y="106158"/>
                    <a:pt x="510874" y="143589"/>
                    <a:pt x="506195" y="204413"/>
                  </a:cubicBezTo>
                  <a:cubicBezTo>
                    <a:pt x="424316" y="354134"/>
                    <a:pt x="517892" y="396244"/>
                    <a:pt x="396244" y="534268"/>
                  </a:cubicBezTo>
                  <a:cubicBezTo>
                    <a:pt x="384547" y="548305"/>
                    <a:pt x="351795" y="597432"/>
                    <a:pt x="351795" y="597432"/>
                  </a:cubicBezTo>
                  <a:cubicBezTo>
                    <a:pt x="330740" y="632523"/>
                    <a:pt x="309686" y="695687"/>
                    <a:pt x="293310" y="691008"/>
                  </a:cubicBezTo>
                  <a:cubicBezTo>
                    <a:pt x="220789" y="665275"/>
                    <a:pt x="106158" y="613808"/>
                    <a:pt x="42994" y="564680"/>
                  </a:cubicBezTo>
                  <a:cubicBezTo>
                    <a:pt x="110837" y="632523"/>
                    <a:pt x="197395" y="669953"/>
                    <a:pt x="283952" y="700366"/>
                  </a:cubicBezTo>
                  <a:cubicBezTo>
                    <a:pt x="300328" y="705044"/>
                    <a:pt x="319043" y="698026"/>
                    <a:pt x="326062" y="681650"/>
                  </a:cubicBezTo>
                  <a:cubicBezTo>
                    <a:pt x="337759" y="653578"/>
                    <a:pt x="356474" y="611468"/>
                    <a:pt x="363492" y="595093"/>
                  </a:cubicBezTo>
                  <a:cubicBezTo>
                    <a:pt x="363492" y="595093"/>
                    <a:pt x="386886" y="560002"/>
                    <a:pt x="398583" y="543626"/>
                  </a:cubicBezTo>
                  <a:cubicBezTo>
                    <a:pt x="431335" y="503856"/>
                    <a:pt x="461747" y="464086"/>
                    <a:pt x="468765" y="412619"/>
                  </a:cubicBezTo>
                  <a:cubicBezTo>
                    <a:pt x="475783" y="342437"/>
                    <a:pt x="473444" y="269916"/>
                    <a:pt x="515553" y="206752"/>
                  </a:cubicBezTo>
                  <a:cubicBezTo>
                    <a:pt x="527250" y="148267"/>
                    <a:pt x="515553" y="101479"/>
                    <a:pt x="515553" y="42994"/>
                  </a:cubicBezTo>
                  <a:close/>
                </a:path>
              </a:pathLst>
            </a:custGeom>
            <a:solidFill>
              <a:srgbClr val="949393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43">
              <a:extLst>
                <a:ext uri="{FF2B5EF4-FFF2-40B4-BE49-F238E27FC236}">
                  <a16:creationId xmlns:a16="http://schemas.microsoft.com/office/drawing/2014/main" id="{CB23C33B-B728-41FB-922A-8CE6B6895AD9}"/>
                </a:ext>
              </a:extLst>
            </p:cNvPr>
            <p:cNvSpPr/>
            <p:nvPr/>
          </p:nvSpPr>
          <p:spPr>
            <a:xfrm>
              <a:off x="9783143" y="2049064"/>
              <a:ext cx="210546" cy="116970"/>
            </a:xfrm>
            <a:custGeom>
              <a:avLst/>
              <a:gdLst>
                <a:gd name="connsiteX0" fmla="*/ 159964 w 210545"/>
                <a:gd name="connsiteY0" fmla="*/ 73991 h 116969"/>
                <a:gd name="connsiteX1" fmla="*/ 42994 w 210545"/>
                <a:gd name="connsiteY1" fmla="*/ 55276 h 116969"/>
                <a:gd name="connsiteX2" fmla="*/ 190376 w 210545"/>
                <a:gd name="connsiteY2" fmla="*/ 55276 h 116969"/>
                <a:gd name="connsiteX3" fmla="*/ 159964 w 210545"/>
                <a:gd name="connsiteY3" fmla="*/ 73991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545" h="116969">
                  <a:moveTo>
                    <a:pt x="159964" y="73991"/>
                  </a:moveTo>
                  <a:cubicBezTo>
                    <a:pt x="127213" y="34222"/>
                    <a:pt x="82764" y="69313"/>
                    <a:pt x="42994" y="55276"/>
                  </a:cubicBezTo>
                  <a:cubicBezTo>
                    <a:pt x="92122" y="38900"/>
                    <a:pt x="136570" y="38900"/>
                    <a:pt x="190376" y="55276"/>
                  </a:cubicBezTo>
                  <a:cubicBezTo>
                    <a:pt x="181019" y="59955"/>
                    <a:pt x="171661" y="66973"/>
                    <a:pt x="159964" y="73991"/>
                  </a:cubicBezTo>
                  <a:close/>
                </a:path>
              </a:pathLst>
            </a:custGeom>
            <a:solidFill>
              <a:srgbClr val="AFAEAE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44">
              <a:extLst>
                <a:ext uri="{FF2B5EF4-FFF2-40B4-BE49-F238E27FC236}">
                  <a16:creationId xmlns:a16="http://schemas.microsoft.com/office/drawing/2014/main" id="{68DD533C-8E21-4305-822D-5532C7303CEA}"/>
                </a:ext>
              </a:extLst>
            </p:cNvPr>
            <p:cNvSpPr/>
            <p:nvPr/>
          </p:nvSpPr>
          <p:spPr>
            <a:xfrm>
              <a:off x="9682264" y="2227159"/>
              <a:ext cx="163758" cy="772002"/>
            </a:xfrm>
            <a:custGeom>
              <a:avLst/>
              <a:gdLst>
                <a:gd name="connsiteX0" fmla="*/ 122818 w 163757"/>
                <a:gd name="connsiteY0" fmla="*/ 412904 h 772001"/>
                <a:gd name="connsiteX1" fmla="*/ 73691 w 163757"/>
                <a:gd name="connsiteY1" fmla="*/ 244467 h 772001"/>
                <a:gd name="connsiteX2" fmla="*/ 38600 w 163757"/>
                <a:gd name="connsiteY2" fmla="*/ 45618 h 772001"/>
                <a:gd name="connsiteX3" fmla="*/ 17545 w 163757"/>
                <a:gd name="connsiteY3" fmla="*/ 17545 h 772001"/>
                <a:gd name="connsiteX4" fmla="*/ 17545 w 163757"/>
                <a:gd name="connsiteY4" fmla="*/ 17545 h 772001"/>
                <a:gd name="connsiteX5" fmla="*/ 57315 w 163757"/>
                <a:gd name="connsiteY5" fmla="*/ 214055 h 772001"/>
                <a:gd name="connsiteX6" fmla="*/ 106443 w 163757"/>
                <a:gd name="connsiteY6" fmla="*/ 412904 h 772001"/>
                <a:gd name="connsiteX7" fmla="*/ 115800 w 163757"/>
                <a:gd name="connsiteY7" fmla="*/ 674917 h 772001"/>
                <a:gd name="connsiteX8" fmla="*/ 92406 w 163757"/>
                <a:gd name="connsiteY8" fmla="*/ 754456 h 772001"/>
                <a:gd name="connsiteX9" fmla="*/ 104103 w 163757"/>
                <a:gd name="connsiteY9" fmla="*/ 756796 h 772001"/>
                <a:gd name="connsiteX10" fmla="*/ 132176 w 163757"/>
                <a:gd name="connsiteY10" fmla="*/ 677256 h 772001"/>
                <a:gd name="connsiteX11" fmla="*/ 122818 w 163757"/>
                <a:gd name="connsiteY11" fmla="*/ 412904 h 7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757" h="772001">
                  <a:moveTo>
                    <a:pt x="122818" y="412904"/>
                  </a:moveTo>
                  <a:cubicBezTo>
                    <a:pt x="94746" y="359098"/>
                    <a:pt x="71352" y="300613"/>
                    <a:pt x="73691" y="244467"/>
                  </a:cubicBezTo>
                  <a:cubicBezTo>
                    <a:pt x="76030" y="174285"/>
                    <a:pt x="54976" y="111121"/>
                    <a:pt x="38600" y="45618"/>
                  </a:cubicBezTo>
                  <a:cubicBezTo>
                    <a:pt x="36261" y="31582"/>
                    <a:pt x="36261" y="17545"/>
                    <a:pt x="17545" y="17545"/>
                  </a:cubicBezTo>
                  <a:lnTo>
                    <a:pt x="17545" y="17545"/>
                  </a:lnTo>
                  <a:cubicBezTo>
                    <a:pt x="22224" y="85388"/>
                    <a:pt x="61994" y="146212"/>
                    <a:pt x="57315" y="214055"/>
                  </a:cubicBezTo>
                  <a:cubicBezTo>
                    <a:pt x="52636" y="284237"/>
                    <a:pt x="76030" y="349740"/>
                    <a:pt x="106443" y="412904"/>
                  </a:cubicBezTo>
                  <a:cubicBezTo>
                    <a:pt x="148552" y="497122"/>
                    <a:pt x="169606" y="583680"/>
                    <a:pt x="115800" y="674917"/>
                  </a:cubicBezTo>
                  <a:cubicBezTo>
                    <a:pt x="101764" y="698311"/>
                    <a:pt x="99424" y="728723"/>
                    <a:pt x="92406" y="754456"/>
                  </a:cubicBezTo>
                  <a:cubicBezTo>
                    <a:pt x="97085" y="754456"/>
                    <a:pt x="99424" y="756796"/>
                    <a:pt x="104103" y="756796"/>
                  </a:cubicBezTo>
                  <a:cubicBezTo>
                    <a:pt x="113461" y="731062"/>
                    <a:pt x="118140" y="700650"/>
                    <a:pt x="132176" y="677256"/>
                  </a:cubicBezTo>
                  <a:cubicBezTo>
                    <a:pt x="188322" y="586019"/>
                    <a:pt x="167267" y="499462"/>
                    <a:pt x="122818" y="412904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45">
              <a:extLst>
                <a:ext uri="{FF2B5EF4-FFF2-40B4-BE49-F238E27FC236}">
                  <a16:creationId xmlns:a16="http://schemas.microsoft.com/office/drawing/2014/main" id="{102A497D-9B98-4F78-8999-414EE3AEF6B9}"/>
                </a:ext>
              </a:extLst>
            </p:cNvPr>
            <p:cNvSpPr/>
            <p:nvPr/>
          </p:nvSpPr>
          <p:spPr>
            <a:xfrm>
              <a:off x="9605064" y="1537036"/>
              <a:ext cx="70182" cy="538062"/>
            </a:xfrm>
            <a:custGeom>
              <a:avLst/>
              <a:gdLst>
                <a:gd name="connsiteX0" fmla="*/ 43279 w 70181"/>
                <a:gd name="connsiteY0" fmla="*/ 267861 h 538061"/>
                <a:gd name="connsiteX1" fmla="*/ 29242 w 70181"/>
                <a:gd name="connsiteY1" fmla="*/ 127497 h 538061"/>
                <a:gd name="connsiteX2" fmla="*/ 26903 w 70181"/>
                <a:gd name="connsiteY2" fmla="*/ 17545 h 538061"/>
                <a:gd name="connsiteX3" fmla="*/ 17545 w 70181"/>
                <a:gd name="connsiteY3" fmla="*/ 50297 h 538061"/>
                <a:gd name="connsiteX4" fmla="*/ 19885 w 70181"/>
                <a:gd name="connsiteY4" fmla="*/ 139194 h 538061"/>
                <a:gd name="connsiteX5" fmla="*/ 19885 w 70181"/>
                <a:gd name="connsiteY5" fmla="*/ 139194 h 538061"/>
                <a:gd name="connsiteX6" fmla="*/ 19885 w 70181"/>
                <a:gd name="connsiteY6" fmla="*/ 139194 h 538061"/>
                <a:gd name="connsiteX7" fmla="*/ 45618 w 70181"/>
                <a:gd name="connsiteY7" fmla="*/ 536892 h 538061"/>
                <a:gd name="connsiteX8" fmla="*/ 64333 w 70181"/>
                <a:gd name="connsiteY8" fmla="*/ 527535 h 538061"/>
                <a:gd name="connsiteX9" fmla="*/ 43279 w 70181"/>
                <a:gd name="connsiteY9" fmla="*/ 267861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81" h="538061">
                  <a:moveTo>
                    <a:pt x="43279" y="267861"/>
                  </a:moveTo>
                  <a:cubicBezTo>
                    <a:pt x="40939" y="228092"/>
                    <a:pt x="31582" y="171946"/>
                    <a:pt x="29242" y="127497"/>
                  </a:cubicBezTo>
                  <a:cubicBezTo>
                    <a:pt x="29242" y="87728"/>
                    <a:pt x="26903" y="57315"/>
                    <a:pt x="26903" y="17545"/>
                  </a:cubicBezTo>
                  <a:cubicBezTo>
                    <a:pt x="22224" y="33921"/>
                    <a:pt x="22224" y="29242"/>
                    <a:pt x="17545" y="50297"/>
                  </a:cubicBezTo>
                  <a:cubicBezTo>
                    <a:pt x="19885" y="78370"/>
                    <a:pt x="15206" y="106443"/>
                    <a:pt x="19885" y="139194"/>
                  </a:cubicBezTo>
                  <a:cubicBezTo>
                    <a:pt x="19885" y="139194"/>
                    <a:pt x="19885" y="139194"/>
                    <a:pt x="19885" y="139194"/>
                  </a:cubicBezTo>
                  <a:lnTo>
                    <a:pt x="19885" y="139194"/>
                  </a:lnTo>
                  <a:cubicBezTo>
                    <a:pt x="29242" y="263183"/>
                    <a:pt x="24564" y="405886"/>
                    <a:pt x="45618" y="536892"/>
                  </a:cubicBezTo>
                  <a:cubicBezTo>
                    <a:pt x="54976" y="532213"/>
                    <a:pt x="54976" y="529874"/>
                    <a:pt x="64333" y="527535"/>
                  </a:cubicBezTo>
                  <a:cubicBezTo>
                    <a:pt x="64333" y="525195"/>
                    <a:pt x="47958" y="340383"/>
                    <a:pt x="43279" y="267861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46">
              <a:extLst>
                <a:ext uri="{FF2B5EF4-FFF2-40B4-BE49-F238E27FC236}">
                  <a16:creationId xmlns:a16="http://schemas.microsoft.com/office/drawing/2014/main" id="{03A1C302-46BD-47B5-9EEB-4796B7C792CF}"/>
                </a:ext>
              </a:extLst>
            </p:cNvPr>
            <p:cNvSpPr/>
            <p:nvPr/>
          </p:nvSpPr>
          <p:spPr>
            <a:xfrm>
              <a:off x="9617046" y="1644933"/>
              <a:ext cx="116970" cy="116970"/>
            </a:xfrm>
            <a:custGeom>
              <a:avLst/>
              <a:gdLst>
                <a:gd name="connsiteX0" fmla="*/ 61710 w 116969"/>
                <a:gd name="connsiteY0" fmla="*/ 42994 h 116969"/>
                <a:gd name="connsiteX1" fmla="*/ 80425 w 116969"/>
                <a:gd name="connsiteY1" fmla="*/ 61710 h 116969"/>
                <a:gd name="connsiteX2" fmla="*/ 64049 w 116969"/>
                <a:gd name="connsiteY2" fmla="*/ 80425 h 116969"/>
                <a:gd name="connsiteX3" fmla="*/ 42994 w 116969"/>
                <a:gd name="connsiteY3" fmla="*/ 64049 h 116969"/>
                <a:gd name="connsiteX4" fmla="*/ 61710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1710" y="42994"/>
                  </a:moveTo>
                  <a:cubicBezTo>
                    <a:pt x="73407" y="42994"/>
                    <a:pt x="80425" y="50013"/>
                    <a:pt x="80425" y="61710"/>
                  </a:cubicBezTo>
                  <a:cubicBezTo>
                    <a:pt x="80425" y="73407"/>
                    <a:pt x="75746" y="80425"/>
                    <a:pt x="64049" y="80425"/>
                  </a:cubicBezTo>
                  <a:cubicBezTo>
                    <a:pt x="52352" y="80425"/>
                    <a:pt x="45334" y="75746"/>
                    <a:pt x="42994" y="64049"/>
                  </a:cubicBezTo>
                  <a:cubicBezTo>
                    <a:pt x="42994" y="52352"/>
                    <a:pt x="50013" y="47673"/>
                    <a:pt x="61710" y="42994"/>
                  </a:cubicBezTo>
                  <a:close/>
                </a:path>
              </a:pathLst>
            </a:custGeom>
            <a:solidFill>
              <a:srgbClr val="CAC9C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47">
              <a:extLst>
                <a:ext uri="{FF2B5EF4-FFF2-40B4-BE49-F238E27FC236}">
                  <a16:creationId xmlns:a16="http://schemas.microsoft.com/office/drawing/2014/main" id="{A8BB9276-9AE6-4E66-803F-45739EF1B6FE}"/>
                </a:ext>
              </a:extLst>
            </p:cNvPr>
            <p:cNvSpPr/>
            <p:nvPr/>
          </p:nvSpPr>
          <p:spPr>
            <a:xfrm>
              <a:off x="9881398" y="1998043"/>
              <a:ext cx="187152" cy="93576"/>
            </a:xfrm>
            <a:custGeom>
              <a:avLst/>
              <a:gdLst>
                <a:gd name="connsiteX0" fmla="*/ 143589 w 187151"/>
                <a:gd name="connsiteY0" fmla="*/ 73546 h 93575"/>
                <a:gd name="connsiteX1" fmla="*/ 42994 w 187151"/>
                <a:gd name="connsiteY1" fmla="*/ 50152 h 93575"/>
                <a:gd name="connsiteX2" fmla="*/ 143589 w 187151"/>
                <a:gd name="connsiteY2" fmla="*/ 54831 h 93575"/>
                <a:gd name="connsiteX3" fmla="*/ 143589 w 187151"/>
                <a:gd name="connsiteY3" fmla="*/ 73546 h 9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151" h="93575">
                  <a:moveTo>
                    <a:pt x="143589" y="73546"/>
                  </a:moveTo>
                  <a:cubicBezTo>
                    <a:pt x="117855" y="57170"/>
                    <a:pt x="87443" y="52491"/>
                    <a:pt x="42994" y="50152"/>
                  </a:cubicBezTo>
                  <a:cubicBezTo>
                    <a:pt x="87443" y="36116"/>
                    <a:pt x="115516" y="45473"/>
                    <a:pt x="143589" y="54831"/>
                  </a:cubicBezTo>
                  <a:cubicBezTo>
                    <a:pt x="145928" y="61849"/>
                    <a:pt x="143589" y="66528"/>
                    <a:pt x="143589" y="73546"/>
                  </a:cubicBezTo>
                  <a:close/>
                </a:path>
              </a:pathLst>
            </a:custGeom>
            <a:solidFill>
              <a:srgbClr val="B4B3B3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48">
              <a:extLst>
                <a:ext uri="{FF2B5EF4-FFF2-40B4-BE49-F238E27FC236}">
                  <a16:creationId xmlns:a16="http://schemas.microsoft.com/office/drawing/2014/main" id="{2873EA87-DBE2-4079-B3CD-CF5EE474143C}"/>
                </a:ext>
              </a:extLst>
            </p:cNvPr>
            <p:cNvSpPr/>
            <p:nvPr/>
          </p:nvSpPr>
          <p:spPr>
            <a:xfrm>
              <a:off x="9241610" y="610281"/>
              <a:ext cx="116970" cy="140364"/>
            </a:xfrm>
            <a:custGeom>
              <a:avLst/>
              <a:gdLst>
                <a:gd name="connsiteX0" fmla="*/ 76878 w 116969"/>
                <a:gd name="connsiteY0" fmla="*/ 118493 h 140363"/>
                <a:gd name="connsiteX1" fmla="*/ 46466 w 116969"/>
                <a:gd name="connsiteY1" fmla="*/ 69365 h 140363"/>
                <a:gd name="connsiteX2" fmla="*/ 51145 w 116969"/>
                <a:gd name="connsiteY2" fmla="*/ 48311 h 140363"/>
                <a:gd name="connsiteX3" fmla="*/ 69860 w 116969"/>
                <a:gd name="connsiteY3" fmla="*/ 43632 h 140363"/>
                <a:gd name="connsiteX4" fmla="*/ 72199 w 116969"/>
                <a:gd name="connsiteY4" fmla="*/ 64687 h 140363"/>
                <a:gd name="connsiteX5" fmla="*/ 76878 w 116969"/>
                <a:gd name="connsiteY5" fmla="*/ 11849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969" h="140363">
                  <a:moveTo>
                    <a:pt x="76878" y="118493"/>
                  </a:moveTo>
                  <a:cubicBezTo>
                    <a:pt x="58163" y="106796"/>
                    <a:pt x="60502" y="83402"/>
                    <a:pt x="46466" y="69365"/>
                  </a:cubicBezTo>
                  <a:cubicBezTo>
                    <a:pt x="39448" y="62347"/>
                    <a:pt x="44127" y="52990"/>
                    <a:pt x="51145" y="48311"/>
                  </a:cubicBezTo>
                  <a:cubicBezTo>
                    <a:pt x="55824" y="45971"/>
                    <a:pt x="65181" y="41293"/>
                    <a:pt x="69860" y="43632"/>
                  </a:cubicBezTo>
                  <a:cubicBezTo>
                    <a:pt x="86236" y="48311"/>
                    <a:pt x="74539" y="57668"/>
                    <a:pt x="72199" y="64687"/>
                  </a:cubicBezTo>
                  <a:cubicBezTo>
                    <a:pt x="67521" y="83402"/>
                    <a:pt x="100272" y="97438"/>
                    <a:pt x="76878" y="118493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49">
              <a:extLst>
                <a:ext uri="{FF2B5EF4-FFF2-40B4-BE49-F238E27FC236}">
                  <a16:creationId xmlns:a16="http://schemas.microsoft.com/office/drawing/2014/main" id="{A8A31DDD-CD88-4E20-B304-C7E17C9AA851}"/>
                </a:ext>
              </a:extLst>
            </p:cNvPr>
            <p:cNvSpPr/>
            <p:nvPr/>
          </p:nvSpPr>
          <p:spPr>
            <a:xfrm>
              <a:off x="9502415" y="1027186"/>
              <a:ext cx="1684367" cy="1263276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accent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7CFFAA6-35B5-45F6-B85E-73EB29DEF299}"/>
              </a:ext>
            </a:extLst>
          </p:cNvPr>
          <p:cNvSpPr/>
          <p:nvPr/>
        </p:nvSpPr>
        <p:spPr>
          <a:xfrm>
            <a:off x="3035819" y="1718165"/>
            <a:ext cx="7952106" cy="397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sz="3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Exploitation des emplacements en lig</a:t>
            </a:r>
            <a:r>
              <a:rPr lang="fr-FR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nes</a:t>
            </a:r>
            <a:r>
              <a:rPr lang="fr-FR" sz="3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établissement des statistiques </a:t>
            </a:r>
          </a:p>
          <a:p>
            <a:pPr marL="285750" lvl="0" indent="-28575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confidentialité et sécurité des données </a:t>
            </a:r>
            <a:endParaRPr lang="fr-FR" sz="3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fr-FR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aiement en ligne</a:t>
            </a:r>
            <a:endParaRPr lang="fr-FR" sz="3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fr-FR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23CA3D-1BE3-4A2C-8905-FDABB410EE59}"/>
              </a:ext>
            </a:extLst>
          </p:cNvPr>
          <p:cNvSpPr/>
          <p:nvPr/>
        </p:nvSpPr>
        <p:spPr>
          <a:xfrm>
            <a:off x="11262184" y="6284686"/>
            <a:ext cx="741130" cy="3773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8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Cover and End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11607</TotalTime>
  <Words>375</Words>
  <Application>Microsoft Office PowerPoint</Application>
  <PresentationFormat>Grand écran</PresentationFormat>
  <Paragraphs>150</Paragraphs>
  <Slides>23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23</vt:i4>
      </vt:variant>
    </vt:vector>
  </HeadingPairs>
  <TitlesOfParts>
    <vt:vector size="32" baseType="lpstr">
      <vt:lpstr>Arial</vt:lpstr>
      <vt:lpstr>Arial Unicode MS</vt:lpstr>
      <vt:lpstr>Calibri</vt:lpstr>
      <vt:lpstr>Fira Sans Extra Condensed Medium</vt:lpstr>
      <vt:lpstr>Times</vt:lpstr>
      <vt:lpstr>Times New Roman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PC</cp:lastModifiedBy>
  <cp:revision>271</cp:revision>
  <dcterms:created xsi:type="dcterms:W3CDTF">2019-01-14T06:35:35Z</dcterms:created>
  <dcterms:modified xsi:type="dcterms:W3CDTF">2022-09-16T15:39:03Z</dcterms:modified>
</cp:coreProperties>
</file>