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eactivemanifesto.org/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eactivemanifesto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33C60-6E06-4323-A380-2EA2072C6640}" type="doc">
      <dgm:prSet loTypeId="urn:microsoft.com/office/officeart/2005/8/layout/process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133BBEA-5D64-4F7F-AF49-9A78FE81DC7A}">
      <dgm:prSet/>
      <dgm:spPr/>
      <dgm:t>
        <a:bodyPr/>
        <a:lstStyle/>
        <a:p>
          <a:pPr rtl="0"/>
          <a:r>
            <a:rPr lang="en-US" dirty="0" err="1" smtClean="0"/>
            <a:t>Evaluarea</a:t>
          </a:r>
          <a:r>
            <a:rPr lang="en-US" dirty="0" smtClean="0"/>
            <a:t> </a:t>
          </a:r>
          <a:r>
            <a:rPr lang="en-US" dirty="0" err="1" smtClean="0"/>
            <a:t>finala</a:t>
          </a:r>
          <a:r>
            <a:rPr lang="en-US" dirty="0" smtClean="0"/>
            <a:t> la “</a:t>
          </a:r>
          <a:r>
            <a:rPr lang="en-US" dirty="0" err="1" smtClean="0"/>
            <a:t>Programare</a:t>
          </a:r>
          <a:r>
            <a:rPr lang="en-US" dirty="0" smtClean="0"/>
            <a:t> WEB” se </a:t>
          </a:r>
          <a:r>
            <a:rPr lang="en-US" dirty="0" err="1" smtClean="0"/>
            <a:t>realizeaza</a:t>
          </a:r>
          <a:r>
            <a:rPr lang="en-US" dirty="0" smtClean="0"/>
            <a:t> </a:t>
          </a:r>
          <a:r>
            <a:rPr lang="en-US" dirty="0" err="1" smtClean="0"/>
            <a:t>exclusiv</a:t>
          </a:r>
          <a:r>
            <a:rPr lang="en-US" dirty="0" smtClean="0"/>
            <a:t> </a:t>
          </a:r>
          <a:r>
            <a:rPr lang="en-US" dirty="0" err="1" smtClean="0"/>
            <a:t>pe</a:t>
          </a:r>
          <a:r>
            <a:rPr lang="en-US" dirty="0" smtClean="0"/>
            <a:t> </a:t>
          </a:r>
          <a:r>
            <a:rPr lang="en-US" dirty="0" err="1" smtClean="0"/>
            <a:t>baza</a:t>
          </a:r>
          <a:r>
            <a:rPr lang="en-US" dirty="0" smtClean="0"/>
            <a:t> de </a:t>
          </a:r>
          <a:r>
            <a:rPr lang="en-US" dirty="0" err="1" smtClean="0"/>
            <a:t>proiect</a:t>
          </a:r>
          <a:r>
            <a:rPr lang="en-US" dirty="0" smtClean="0"/>
            <a:t>.</a:t>
          </a:r>
          <a:endParaRPr lang="en-US" dirty="0"/>
        </a:p>
      </dgm:t>
    </dgm:pt>
    <dgm:pt modelId="{F637DD6A-D4A0-4F0A-9EF1-B70596A2148B}" type="parTrans" cxnId="{2D4ED9D0-D3BA-4751-8138-1D2519FB78E1}">
      <dgm:prSet/>
      <dgm:spPr/>
      <dgm:t>
        <a:bodyPr/>
        <a:lstStyle/>
        <a:p>
          <a:endParaRPr lang="en-US"/>
        </a:p>
      </dgm:t>
    </dgm:pt>
    <dgm:pt modelId="{E2EA719E-9E54-459E-8B38-904AA6BFDEA4}" type="sibTrans" cxnId="{2D4ED9D0-D3BA-4751-8138-1D2519FB78E1}">
      <dgm:prSet/>
      <dgm:spPr/>
      <dgm:t>
        <a:bodyPr/>
        <a:lstStyle/>
        <a:p>
          <a:endParaRPr lang="en-US"/>
        </a:p>
      </dgm:t>
    </dgm:pt>
    <dgm:pt modelId="{055D11B9-04E4-4770-BBFB-0E01BCA1D2B1}">
      <dgm:prSet/>
      <dgm:spPr/>
      <dgm:t>
        <a:bodyPr/>
        <a:lstStyle/>
        <a:p>
          <a:pPr rtl="0"/>
          <a:r>
            <a:rPr lang="en-US" dirty="0" err="1" smtClean="0"/>
            <a:t>Proiectele</a:t>
          </a:r>
          <a:r>
            <a:rPr lang="en-US" dirty="0" smtClean="0"/>
            <a:t> </a:t>
          </a:r>
          <a:r>
            <a:rPr lang="en-US" dirty="0" err="1" smtClean="0"/>
            <a:t>sunt</a:t>
          </a:r>
          <a:r>
            <a:rPr lang="en-US" dirty="0" smtClean="0"/>
            <a:t> </a:t>
          </a:r>
          <a:r>
            <a:rPr lang="en-US" dirty="0" err="1" smtClean="0"/>
            <a:t>realizate</a:t>
          </a:r>
          <a:r>
            <a:rPr lang="en-US" dirty="0" smtClean="0"/>
            <a:t> in </a:t>
          </a:r>
          <a:r>
            <a:rPr lang="en-US" dirty="0" err="1" smtClean="0"/>
            <a:t>grupuri</a:t>
          </a:r>
          <a:r>
            <a:rPr lang="en-US" dirty="0" smtClean="0"/>
            <a:t> de 2-4 </a:t>
          </a:r>
          <a:r>
            <a:rPr lang="en-US" dirty="0" err="1" smtClean="0"/>
            <a:t>studenti</a:t>
          </a:r>
          <a:r>
            <a:rPr lang="en-US" dirty="0" smtClean="0"/>
            <a:t>, </a:t>
          </a:r>
          <a:r>
            <a:rPr lang="en-US" dirty="0" err="1" smtClean="0"/>
            <a:t>pe</a:t>
          </a:r>
          <a:r>
            <a:rPr lang="en-US" dirty="0" smtClean="0"/>
            <a:t> o </a:t>
          </a:r>
          <a:r>
            <a:rPr lang="en-US" b="1" dirty="0" err="1" smtClean="0"/>
            <a:t>tema</a:t>
          </a:r>
          <a:r>
            <a:rPr lang="en-US" b="1" dirty="0" smtClean="0"/>
            <a:t> la </a:t>
          </a:r>
          <a:r>
            <a:rPr lang="en-US" b="1" dirty="0" err="1" smtClean="0"/>
            <a:t>alegere</a:t>
          </a:r>
          <a:r>
            <a:rPr lang="en-US" dirty="0" smtClean="0"/>
            <a:t>, </a:t>
          </a:r>
        </a:p>
        <a:p>
          <a:pPr rtl="0"/>
          <a:r>
            <a:rPr lang="en-US" dirty="0" err="1" smtClean="0"/>
            <a:t>diferit</a:t>
          </a:r>
          <a:r>
            <a:rPr lang="ro-RO" dirty="0" smtClean="0"/>
            <a:t>ă de temele de laborator</a:t>
          </a:r>
          <a:r>
            <a:rPr lang="en-US" dirty="0" smtClean="0"/>
            <a:t> </a:t>
          </a:r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temele</a:t>
          </a:r>
          <a:r>
            <a:rPr lang="en-US" dirty="0" smtClean="0"/>
            <a:t> </a:t>
          </a:r>
          <a:r>
            <a:rPr lang="en-US" dirty="0" err="1" smtClean="0"/>
            <a:t>lucr</a:t>
          </a:r>
          <a:r>
            <a:rPr lang="ro-RO" dirty="0" err="1" smtClean="0"/>
            <a:t>ărilor</a:t>
          </a:r>
          <a:r>
            <a:rPr lang="ro-RO" dirty="0" smtClean="0"/>
            <a:t> de licență</a:t>
          </a:r>
          <a:r>
            <a:rPr lang="en-US" dirty="0" smtClean="0"/>
            <a:t>.</a:t>
          </a:r>
          <a:endParaRPr lang="en-US" dirty="0"/>
        </a:p>
      </dgm:t>
    </dgm:pt>
    <dgm:pt modelId="{F1056F0A-18FD-432C-B34F-D1D7BFF7C1C6}" type="parTrans" cxnId="{70806F92-7A23-4B40-B7B4-2946FAC681AC}">
      <dgm:prSet/>
      <dgm:spPr/>
      <dgm:t>
        <a:bodyPr/>
        <a:lstStyle/>
        <a:p>
          <a:endParaRPr lang="en-US"/>
        </a:p>
      </dgm:t>
    </dgm:pt>
    <dgm:pt modelId="{2582CB3B-F4EA-4C47-99DD-10AFC859A8B0}" type="sibTrans" cxnId="{70806F92-7A23-4B40-B7B4-2946FAC681AC}">
      <dgm:prSet/>
      <dgm:spPr/>
      <dgm:t>
        <a:bodyPr/>
        <a:lstStyle/>
        <a:p>
          <a:endParaRPr lang="en-US"/>
        </a:p>
      </dgm:t>
    </dgm:pt>
    <dgm:pt modelId="{B0633E3B-D469-4233-9930-EFE83633052B}">
      <dgm:prSet/>
      <dgm:spPr/>
      <dgm:t>
        <a:bodyPr/>
        <a:lstStyle/>
        <a:p>
          <a:pPr rtl="0"/>
          <a:r>
            <a:rPr lang="en-US" dirty="0" err="1" smtClean="0"/>
            <a:t>Descrierea</a:t>
          </a:r>
          <a:r>
            <a:rPr lang="en-US" dirty="0" smtClean="0"/>
            <a:t> </a:t>
          </a:r>
          <a:r>
            <a:rPr lang="en-US" dirty="0" err="1" smtClean="0"/>
            <a:t>grupurilor</a:t>
          </a:r>
          <a:r>
            <a:rPr lang="en-US" dirty="0" smtClean="0"/>
            <a:t> </a:t>
          </a:r>
          <a:r>
            <a:rPr lang="ro-RO" dirty="0" smtClean="0"/>
            <a:t>ș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tema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ro-RO" dirty="0" smtClean="0"/>
            <a:t>ț</a:t>
          </a:r>
          <a:r>
            <a:rPr lang="en-US" dirty="0" err="1" smtClean="0"/>
            <a:t>ial</a:t>
          </a:r>
          <a:r>
            <a:rPr lang="ro-RO" dirty="0" smtClean="0"/>
            <a:t>ă</a:t>
          </a:r>
          <a:r>
            <a:rPr lang="en-US" dirty="0" smtClean="0"/>
            <a:t> a </a:t>
          </a:r>
          <a:r>
            <a:rPr lang="en-US" dirty="0" err="1" smtClean="0"/>
            <a:t>proiectelor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ro-RO" dirty="0" smtClean="0"/>
            <a:t>ÎNCĂRCATE î</a:t>
          </a:r>
          <a:r>
            <a:rPr lang="en-US" dirty="0" smtClean="0"/>
            <a:t>n </a:t>
          </a:r>
          <a:r>
            <a:rPr lang="en-US" dirty="0" err="1" smtClean="0"/>
            <a:t>zona</a:t>
          </a:r>
          <a:r>
            <a:rPr lang="en-US" dirty="0" smtClean="0"/>
            <a:t> </a:t>
          </a:r>
          <a:r>
            <a:rPr lang="en-US" dirty="0" err="1" smtClean="0"/>
            <a:t>desemnata</a:t>
          </a:r>
          <a:r>
            <a:rPr lang="en-US" dirty="0" smtClean="0"/>
            <a:t> de </a:t>
          </a:r>
          <a:r>
            <a:rPr lang="en-US" dirty="0" err="1" smtClean="0"/>
            <a:t>pe</a:t>
          </a:r>
          <a:r>
            <a:rPr lang="en-US" dirty="0" smtClean="0"/>
            <a:t> classroom.google.com </a:t>
          </a:r>
          <a:r>
            <a:rPr lang="en-US" dirty="0" err="1" smtClean="0"/>
            <a:t>pana</a:t>
          </a:r>
          <a:r>
            <a:rPr lang="en-US" dirty="0" smtClean="0"/>
            <a:t> la deadline-</a:t>
          </a:r>
          <a:r>
            <a:rPr lang="en-US" dirty="0" err="1" smtClean="0"/>
            <a:t>ul</a:t>
          </a:r>
          <a:r>
            <a:rPr lang="en-US" dirty="0" smtClean="0"/>
            <a:t> </a:t>
          </a:r>
          <a:r>
            <a:rPr lang="en-US" dirty="0" err="1" smtClean="0"/>
            <a:t>stabilit</a:t>
          </a:r>
          <a:r>
            <a:rPr lang="en-US" dirty="0" smtClean="0"/>
            <a:t>. </a:t>
          </a:r>
          <a:endParaRPr lang="en-US" dirty="0"/>
        </a:p>
      </dgm:t>
    </dgm:pt>
    <dgm:pt modelId="{A610B355-0409-44E4-8DAC-8A12863132CF}" type="parTrans" cxnId="{9FCC4755-714A-4C5A-A6E5-1E0121870223}">
      <dgm:prSet/>
      <dgm:spPr/>
      <dgm:t>
        <a:bodyPr/>
        <a:lstStyle/>
        <a:p>
          <a:endParaRPr lang="en-US"/>
        </a:p>
      </dgm:t>
    </dgm:pt>
    <dgm:pt modelId="{F41E623A-858A-4644-B523-E028B551DCBF}" type="sibTrans" cxnId="{9FCC4755-714A-4C5A-A6E5-1E0121870223}">
      <dgm:prSet/>
      <dgm:spPr/>
      <dgm:t>
        <a:bodyPr/>
        <a:lstStyle/>
        <a:p>
          <a:endParaRPr lang="en-US"/>
        </a:p>
      </dgm:t>
    </dgm:pt>
    <dgm:pt modelId="{6246809B-43E9-4E70-80F7-12BBB7A329F3}">
      <dgm:prSet/>
      <dgm:spPr/>
      <dgm:t>
        <a:bodyPr/>
        <a:lstStyle/>
        <a:p>
          <a:pPr rtl="0"/>
          <a:r>
            <a:rPr lang="en-US" dirty="0" smtClean="0"/>
            <a:t>Nota final</a:t>
          </a:r>
          <a:r>
            <a:rPr lang="ro-RO" dirty="0" smtClean="0"/>
            <a:t>ă</a:t>
          </a:r>
          <a:r>
            <a:rPr lang="en-US" dirty="0" smtClean="0"/>
            <a:t> la “</a:t>
          </a:r>
          <a:r>
            <a:rPr lang="en-US" dirty="0" err="1" smtClean="0"/>
            <a:t>Programare</a:t>
          </a:r>
          <a:r>
            <a:rPr lang="en-US" dirty="0" smtClean="0"/>
            <a:t> WEB” se </a:t>
          </a:r>
          <a:r>
            <a:rPr lang="en-US" dirty="0" err="1" smtClean="0"/>
            <a:t>bazeaz</a:t>
          </a:r>
          <a:r>
            <a:rPr lang="ro-RO" dirty="0" smtClean="0"/>
            <a:t>ă</a:t>
          </a:r>
          <a:r>
            <a:rPr lang="en-US" dirty="0" smtClean="0"/>
            <a:t> </a:t>
          </a:r>
          <a:r>
            <a:rPr lang="en-US" dirty="0" err="1" smtClean="0"/>
            <a:t>pe</a:t>
          </a:r>
          <a:r>
            <a:rPr lang="en-US" dirty="0" smtClean="0"/>
            <a:t> nota din </a:t>
          </a:r>
          <a:r>
            <a:rPr lang="en-US" dirty="0" err="1" smtClean="0"/>
            <a:t>timpul</a:t>
          </a:r>
          <a:r>
            <a:rPr lang="en-US" dirty="0" smtClean="0"/>
            <a:t> </a:t>
          </a:r>
          <a:r>
            <a:rPr lang="en-US" dirty="0" err="1" smtClean="0"/>
            <a:t>semestrului</a:t>
          </a:r>
          <a:r>
            <a:rPr lang="en-US" dirty="0" smtClean="0"/>
            <a:t>, </a:t>
          </a:r>
          <a:r>
            <a:rPr lang="ro-RO" dirty="0" smtClean="0"/>
            <a:t>î</a:t>
          </a:r>
          <a:r>
            <a:rPr lang="en-US" dirty="0" smtClean="0"/>
            <a:t>n </a:t>
          </a:r>
          <a:r>
            <a:rPr lang="en-US" dirty="0" err="1" smtClean="0"/>
            <a:t>propor</a:t>
          </a:r>
          <a:r>
            <a:rPr lang="ro-RO" dirty="0" smtClean="0"/>
            <a:t>ț</a:t>
          </a:r>
          <a:r>
            <a:rPr lang="en-US" dirty="0" err="1" smtClean="0"/>
            <a:t>ie</a:t>
          </a:r>
          <a:r>
            <a:rPr lang="en-US" dirty="0" smtClean="0"/>
            <a:t> de maxim 40% </a:t>
          </a:r>
          <a:r>
            <a:rPr lang="ro-RO" dirty="0" smtClean="0"/>
            <a:t>ș</a:t>
          </a:r>
          <a:r>
            <a:rPr lang="en-US" dirty="0" err="1" smtClean="0"/>
            <a:t>i</a:t>
          </a:r>
          <a:r>
            <a:rPr lang="en-US" dirty="0" smtClean="0"/>
            <a:t> nota ob</a:t>
          </a:r>
          <a:r>
            <a:rPr lang="ro-RO" dirty="0" smtClean="0"/>
            <a:t>ț</a:t>
          </a:r>
          <a:r>
            <a:rPr lang="en-US" dirty="0" err="1" smtClean="0"/>
            <a:t>inut</a:t>
          </a:r>
          <a:r>
            <a:rPr lang="ro-RO" dirty="0" smtClean="0"/>
            <a:t>ă</a:t>
          </a:r>
          <a:r>
            <a:rPr lang="en-US" dirty="0" smtClean="0"/>
            <a:t> la </a:t>
          </a:r>
          <a:r>
            <a:rPr lang="en-US" dirty="0" err="1" smtClean="0"/>
            <a:t>evaluarea</a:t>
          </a:r>
          <a:r>
            <a:rPr lang="en-US" dirty="0" smtClean="0"/>
            <a:t> final</a:t>
          </a:r>
          <a:r>
            <a:rPr lang="ro-RO" dirty="0" smtClean="0"/>
            <a:t>ă (proiect)</a:t>
          </a:r>
          <a:r>
            <a:rPr lang="en-US" dirty="0" smtClean="0"/>
            <a:t>, </a:t>
          </a:r>
          <a:r>
            <a:rPr lang="ro-RO" dirty="0" smtClean="0"/>
            <a:t>î</a:t>
          </a:r>
          <a:r>
            <a:rPr lang="en-US" dirty="0" smtClean="0"/>
            <a:t>n </a:t>
          </a:r>
          <a:r>
            <a:rPr lang="en-US" dirty="0" err="1" smtClean="0"/>
            <a:t>propor</a:t>
          </a:r>
          <a:r>
            <a:rPr lang="ro-RO" dirty="0" smtClean="0"/>
            <a:t>ț</a:t>
          </a:r>
          <a:r>
            <a:rPr lang="en-US" dirty="0" err="1" smtClean="0"/>
            <a:t>ie</a:t>
          </a:r>
          <a:r>
            <a:rPr lang="en-US" dirty="0" smtClean="0"/>
            <a:t> de minim 60%.</a:t>
          </a:r>
          <a:endParaRPr lang="en-US" dirty="0"/>
        </a:p>
      </dgm:t>
    </dgm:pt>
    <dgm:pt modelId="{CD679625-03E6-4853-ADC5-94BCE319360A}" type="parTrans" cxnId="{7B4649EF-DBB6-40A9-8E19-B97EEDE13573}">
      <dgm:prSet/>
      <dgm:spPr/>
      <dgm:t>
        <a:bodyPr/>
        <a:lstStyle/>
        <a:p>
          <a:endParaRPr lang="en-US"/>
        </a:p>
      </dgm:t>
    </dgm:pt>
    <dgm:pt modelId="{56FC4F9E-0522-4508-BD85-9080A3A3728B}" type="sibTrans" cxnId="{7B4649EF-DBB6-40A9-8E19-B97EEDE13573}">
      <dgm:prSet/>
      <dgm:spPr/>
      <dgm:t>
        <a:bodyPr/>
        <a:lstStyle/>
        <a:p>
          <a:endParaRPr lang="en-US"/>
        </a:p>
      </dgm:t>
    </dgm:pt>
    <dgm:pt modelId="{AE5284D9-F51F-4C36-9EEB-857E51ED5B9B}" type="pres">
      <dgm:prSet presAssocID="{CEE33C60-6E06-4323-A380-2EA2072C6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FD63B1-EE7B-47FE-A901-C4135D7E32EF}" type="pres">
      <dgm:prSet presAssocID="{6246809B-43E9-4E70-80F7-12BBB7A329F3}" presName="boxAndChildren" presStyleCnt="0"/>
      <dgm:spPr/>
    </dgm:pt>
    <dgm:pt modelId="{72E0FDEC-8306-4DC9-A45F-BFB6DC358244}" type="pres">
      <dgm:prSet presAssocID="{6246809B-43E9-4E70-80F7-12BBB7A329F3}" presName="parentTextBox" presStyleLbl="node1" presStyleIdx="0" presStyleCnt="4"/>
      <dgm:spPr/>
      <dgm:t>
        <a:bodyPr/>
        <a:lstStyle/>
        <a:p>
          <a:endParaRPr lang="en-US"/>
        </a:p>
      </dgm:t>
    </dgm:pt>
    <dgm:pt modelId="{EB6E1CDD-CEE8-401F-A35D-880AF13130E1}" type="pres">
      <dgm:prSet presAssocID="{F41E623A-858A-4644-B523-E028B551DCBF}" presName="sp" presStyleCnt="0"/>
      <dgm:spPr/>
    </dgm:pt>
    <dgm:pt modelId="{F051AB09-AE5F-4095-A258-C3E978922DE5}" type="pres">
      <dgm:prSet presAssocID="{B0633E3B-D469-4233-9930-EFE83633052B}" presName="arrowAndChildren" presStyleCnt="0"/>
      <dgm:spPr/>
    </dgm:pt>
    <dgm:pt modelId="{ACC90B64-A582-4DD5-89E2-3351C633A72D}" type="pres">
      <dgm:prSet presAssocID="{B0633E3B-D469-4233-9930-EFE83633052B}" presName="parentTextArrow" presStyleLbl="node1" presStyleIdx="1" presStyleCnt="4" custScaleY="60539"/>
      <dgm:spPr/>
      <dgm:t>
        <a:bodyPr/>
        <a:lstStyle/>
        <a:p>
          <a:endParaRPr lang="en-US"/>
        </a:p>
      </dgm:t>
    </dgm:pt>
    <dgm:pt modelId="{F51536B0-638A-4331-975D-A38FDE8BD7BC}" type="pres">
      <dgm:prSet presAssocID="{2582CB3B-F4EA-4C47-99DD-10AFC859A8B0}" presName="sp" presStyleCnt="0"/>
      <dgm:spPr/>
    </dgm:pt>
    <dgm:pt modelId="{E09B88AD-66A4-4C1D-80F0-1B0E634F3839}" type="pres">
      <dgm:prSet presAssocID="{055D11B9-04E4-4770-BBFB-0E01BCA1D2B1}" presName="arrowAndChildren" presStyleCnt="0"/>
      <dgm:spPr/>
    </dgm:pt>
    <dgm:pt modelId="{60F7D604-FA96-4051-8EDE-8915A3BEBC16}" type="pres">
      <dgm:prSet presAssocID="{055D11B9-04E4-4770-BBFB-0E01BCA1D2B1}" presName="parentTextArrow" presStyleLbl="node1" presStyleIdx="2" presStyleCnt="4" custScaleY="72152"/>
      <dgm:spPr/>
      <dgm:t>
        <a:bodyPr/>
        <a:lstStyle/>
        <a:p>
          <a:endParaRPr lang="en-US"/>
        </a:p>
      </dgm:t>
    </dgm:pt>
    <dgm:pt modelId="{D0400834-BA35-4D31-A699-17BBD83764F9}" type="pres">
      <dgm:prSet presAssocID="{E2EA719E-9E54-459E-8B38-904AA6BFDEA4}" presName="sp" presStyleCnt="0"/>
      <dgm:spPr/>
    </dgm:pt>
    <dgm:pt modelId="{740895E3-9E7F-43C6-AA05-F13ADABD2894}" type="pres">
      <dgm:prSet presAssocID="{8133BBEA-5D64-4F7F-AF49-9A78FE81DC7A}" presName="arrowAndChildren" presStyleCnt="0"/>
      <dgm:spPr/>
    </dgm:pt>
    <dgm:pt modelId="{C7C4B9B8-A8AB-49A8-8E6E-908380D49B6A}" type="pres">
      <dgm:prSet presAssocID="{8133BBEA-5D64-4F7F-AF49-9A78FE81DC7A}" presName="parentTextArrow" presStyleLbl="node1" presStyleIdx="3" presStyleCnt="4" custScaleY="69758"/>
      <dgm:spPr/>
      <dgm:t>
        <a:bodyPr/>
        <a:lstStyle/>
        <a:p>
          <a:endParaRPr lang="en-US"/>
        </a:p>
      </dgm:t>
    </dgm:pt>
  </dgm:ptLst>
  <dgm:cxnLst>
    <dgm:cxn modelId="{A7DBA487-E99B-48B0-9063-886A2338C4EA}" type="presOf" srcId="{6246809B-43E9-4E70-80F7-12BBB7A329F3}" destId="{72E0FDEC-8306-4DC9-A45F-BFB6DC358244}" srcOrd="0" destOrd="0" presId="urn:microsoft.com/office/officeart/2005/8/layout/process4"/>
    <dgm:cxn modelId="{DA4FC9FD-7F58-460D-A4AF-E7E29D0CD59C}" type="presOf" srcId="{CEE33C60-6E06-4323-A380-2EA2072C6640}" destId="{AE5284D9-F51F-4C36-9EEB-857E51ED5B9B}" srcOrd="0" destOrd="0" presId="urn:microsoft.com/office/officeart/2005/8/layout/process4"/>
    <dgm:cxn modelId="{70806F92-7A23-4B40-B7B4-2946FAC681AC}" srcId="{CEE33C60-6E06-4323-A380-2EA2072C6640}" destId="{055D11B9-04E4-4770-BBFB-0E01BCA1D2B1}" srcOrd="1" destOrd="0" parTransId="{F1056F0A-18FD-432C-B34F-D1D7BFF7C1C6}" sibTransId="{2582CB3B-F4EA-4C47-99DD-10AFC859A8B0}"/>
    <dgm:cxn modelId="{78DE1098-B1DA-448D-A4BC-03B34069CD44}" type="presOf" srcId="{055D11B9-04E4-4770-BBFB-0E01BCA1D2B1}" destId="{60F7D604-FA96-4051-8EDE-8915A3BEBC16}" srcOrd="0" destOrd="0" presId="urn:microsoft.com/office/officeart/2005/8/layout/process4"/>
    <dgm:cxn modelId="{9FCC4755-714A-4C5A-A6E5-1E0121870223}" srcId="{CEE33C60-6E06-4323-A380-2EA2072C6640}" destId="{B0633E3B-D469-4233-9930-EFE83633052B}" srcOrd="2" destOrd="0" parTransId="{A610B355-0409-44E4-8DAC-8A12863132CF}" sibTransId="{F41E623A-858A-4644-B523-E028B551DCBF}"/>
    <dgm:cxn modelId="{7B21759E-1A5A-4147-9BE2-4BCADE955804}" type="presOf" srcId="{8133BBEA-5D64-4F7F-AF49-9A78FE81DC7A}" destId="{C7C4B9B8-A8AB-49A8-8E6E-908380D49B6A}" srcOrd="0" destOrd="0" presId="urn:microsoft.com/office/officeart/2005/8/layout/process4"/>
    <dgm:cxn modelId="{F170E69F-1B08-4CF5-804B-EB1D044B8CE5}" type="presOf" srcId="{B0633E3B-D469-4233-9930-EFE83633052B}" destId="{ACC90B64-A582-4DD5-89E2-3351C633A72D}" srcOrd="0" destOrd="0" presId="urn:microsoft.com/office/officeart/2005/8/layout/process4"/>
    <dgm:cxn modelId="{2D4ED9D0-D3BA-4751-8138-1D2519FB78E1}" srcId="{CEE33C60-6E06-4323-A380-2EA2072C6640}" destId="{8133BBEA-5D64-4F7F-AF49-9A78FE81DC7A}" srcOrd="0" destOrd="0" parTransId="{F637DD6A-D4A0-4F0A-9EF1-B70596A2148B}" sibTransId="{E2EA719E-9E54-459E-8B38-904AA6BFDEA4}"/>
    <dgm:cxn modelId="{7B4649EF-DBB6-40A9-8E19-B97EEDE13573}" srcId="{CEE33C60-6E06-4323-A380-2EA2072C6640}" destId="{6246809B-43E9-4E70-80F7-12BBB7A329F3}" srcOrd="3" destOrd="0" parTransId="{CD679625-03E6-4853-ADC5-94BCE319360A}" sibTransId="{56FC4F9E-0522-4508-BD85-9080A3A3728B}"/>
    <dgm:cxn modelId="{675142B1-E148-47D7-A2CD-2DEB4D8DC6C8}" type="presParOf" srcId="{AE5284D9-F51F-4C36-9EEB-857E51ED5B9B}" destId="{E2FD63B1-EE7B-47FE-A901-C4135D7E32EF}" srcOrd="0" destOrd="0" presId="urn:microsoft.com/office/officeart/2005/8/layout/process4"/>
    <dgm:cxn modelId="{5A98AB42-8BCD-445D-B75C-677F57033C85}" type="presParOf" srcId="{E2FD63B1-EE7B-47FE-A901-C4135D7E32EF}" destId="{72E0FDEC-8306-4DC9-A45F-BFB6DC358244}" srcOrd="0" destOrd="0" presId="urn:microsoft.com/office/officeart/2005/8/layout/process4"/>
    <dgm:cxn modelId="{00B91076-AB2C-472F-8185-77960D2F31F4}" type="presParOf" srcId="{AE5284D9-F51F-4C36-9EEB-857E51ED5B9B}" destId="{EB6E1CDD-CEE8-401F-A35D-880AF13130E1}" srcOrd="1" destOrd="0" presId="urn:microsoft.com/office/officeart/2005/8/layout/process4"/>
    <dgm:cxn modelId="{C6BA4538-F952-4D6A-B395-332F402451F4}" type="presParOf" srcId="{AE5284D9-F51F-4C36-9EEB-857E51ED5B9B}" destId="{F051AB09-AE5F-4095-A258-C3E978922DE5}" srcOrd="2" destOrd="0" presId="urn:microsoft.com/office/officeart/2005/8/layout/process4"/>
    <dgm:cxn modelId="{D9C515E4-41D0-484D-8D26-986063825069}" type="presParOf" srcId="{F051AB09-AE5F-4095-A258-C3E978922DE5}" destId="{ACC90B64-A582-4DD5-89E2-3351C633A72D}" srcOrd="0" destOrd="0" presId="urn:microsoft.com/office/officeart/2005/8/layout/process4"/>
    <dgm:cxn modelId="{74D89521-B3B7-4AB3-AC25-43F1A7C3B39E}" type="presParOf" srcId="{AE5284D9-F51F-4C36-9EEB-857E51ED5B9B}" destId="{F51536B0-638A-4331-975D-A38FDE8BD7BC}" srcOrd="3" destOrd="0" presId="urn:microsoft.com/office/officeart/2005/8/layout/process4"/>
    <dgm:cxn modelId="{3AFC0EDF-07F2-4811-AD8C-A896F1691CBE}" type="presParOf" srcId="{AE5284D9-F51F-4C36-9EEB-857E51ED5B9B}" destId="{E09B88AD-66A4-4C1D-80F0-1B0E634F3839}" srcOrd="4" destOrd="0" presId="urn:microsoft.com/office/officeart/2005/8/layout/process4"/>
    <dgm:cxn modelId="{413A60BE-9868-4E60-BD34-E2F9A456676F}" type="presParOf" srcId="{E09B88AD-66A4-4C1D-80F0-1B0E634F3839}" destId="{60F7D604-FA96-4051-8EDE-8915A3BEBC16}" srcOrd="0" destOrd="0" presId="urn:microsoft.com/office/officeart/2005/8/layout/process4"/>
    <dgm:cxn modelId="{AB4C32F2-B75D-4A1A-BB6A-8B5E3E4E4A04}" type="presParOf" srcId="{AE5284D9-F51F-4C36-9EEB-857E51ED5B9B}" destId="{D0400834-BA35-4D31-A699-17BBD83764F9}" srcOrd="5" destOrd="0" presId="urn:microsoft.com/office/officeart/2005/8/layout/process4"/>
    <dgm:cxn modelId="{B6F9B538-3851-42E5-BC3B-E73C572F9244}" type="presParOf" srcId="{AE5284D9-F51F-4C36-9EEB-857E51ED5B9B}" destId="{740895E3-9E7F-43C6-AA05-F13ADABD2894}" srcOrd="6" destOrd="0" presId="urn:microsoft.com/office/officeart/2005/8/layout/process4"/>
    <dgm:cxn modelId="{8A464E1A-956D-4D29-A11F-89FBF634A79D}" type="presParOf" srcId="{740895E3-9E7F-43C6-AA05-F13ADABD2894}" destId="{C7C4B9B8-A8AB-49A8-8E6E-908380D49B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C7178-F916-4FB3-B15C-C0B3661FF61F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16437C-38DD-4C04-B7E2-9C3853FD83DF}">
      <dgm:prSet/>
      <dgm:spPr/>
      <dgm:t>
        <a:bodyPr/>
        <a:lstStyle/>
        <a:p>
          <a:pPr rtl="0"/>
          <a:r>
            <a:rPr lang="en-US" dirty="0" err="1" smtClean="0"/>
            <a:t>Temele</a:t>
          </a:r>
          <a:r>
            <a:rPr lang="en-US" dirty="0" smtClean="0"/>
            <a:t> </a:t>
          </a:r>
          <a:r>
            <a:rPr lang="en-US" dirty="0" err="1" smtClean="0"/>
            <a:t>proiectelor</a:t>
          </a:r>
          <a:r>
            <a:rPr lang="en-US" dirty="0" smtClean="0"/>
            <a:t> </a:t>
          </a:r>
          <a:r>
            <a:rPr lang="en-US" dirty="0" err="1" smtClean="0"/>
            <a:t>sunt</a:t>
          </a:r>
          <a:r>
            <a:rPr lang="en-US" dirty="0" smtClean="0"/>
            <a:t> la </a:t>
          </a:r>
          <a:r>
            <a:rPr lang="en-US" dirty="0" err="1" smtClean="0"/>
            <a:t>alegere</a:t>
          </a:r>
          <a:r>
            <a:rPr lang="en-US" dirty="0" smtClean="0"/>
            <a:t>,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specificate</a:t>
          </a:r>
          <a:r>
            <a:rPr lang="en-US" dirty="0" smtClean="0"/>
            <a:t> </a:t>
          </a:r>
          <a:r>
            <a:rPr lang="en-US" dirty="0" err="1" smtClean="0"/>
            <a:t>impreuna</a:t>
          </a:r>
          <a:r>
            <a:rPr lang="en-US" dirty="0" smtClean="0"/>
            <a:t> cu </a:t>
          </a:r>
          <a:r>
            <a:rPr lang="en-US" dirty="0" err="1" smtClean="0"/>
            <a:t>componen</a:t>
          </a:r>
          <a:r>
            <a:rPr lang="ro-RO" dirty="0" smtClean="0"/>
            <a:t>ț</a:t>
          </a:r>
          <a:r>
            <a:rPr lang="en-US" dirty="0" smtClean="0"/>
            <a:t>a </a:t>
          </a:r>
          <a:r>
            <a:rPr lang="en-US" dirty="0" err="1" smtClean="0"/>
            <a:t>grupurilor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fiecare</a:t>
          </a:r>
          <a:r>
            <a:rPr lang="en-US" dirty="0" smtClean="0"/>
            <a:t> </a:t>
          </a:r>
          <a:r>
            <a:rPr lang="en-US" dirty="0" err="1" smtClean="0"/>
            <a:t>proiect</a:t>
          </a:r>
          <a:r>
            <a:rPr lang="en-US" dirty="0" smtClean="0"/>
            <a:t> in parte.</a:t>
          </a:r>
          <a:endParaRPr lang="en-US" dirty="0"/>
        </a:p>
      </dgm:t>
    </dgm:pt>
    <dgm:pt modelId="{800530BE-AD7D-4109-AD1B-A68E7D997D93}" type="parTrans" cxnId="{3648E12C-3F5F-4E11-9047-A80638435DCA}">
      <dgm:prSet/>
      <dgm:spPr/>
      <dgm:t>
        <a:bodyPr/>
        <a:lstStyle/>
        <a:p>
          <a:endParaRPr lang="en-US"/>
        </a:p>
      </dgm:t>
    </dgm:pt>
    <dgm:pt modelId="{60577033-C95F-48D8-B5F8-885E3857972E}" type="sibTrans" cxnId="{3648E12C-3F5F-4E11-9047-A80638435DCA}">
      <dgm:prSet/>
      <dgm:spPr/>
      <dgm:t>
        <a:bodyPr/>
        <a:lstStyle/>
        <a:p>
          <a:endParaRPr lang="en-US"/>
        </a:p>
      </dgm:t>
    </dgm:pt>
    <dgm:pt modelId="{09BF426E-40F8-49EC-9FAB-0327C53A31E7}">
      <dgm:prSet/>
      <dgm:spPr/>
      <dgm:t>
        <a:bodyPr/>
        <a:lstStyle/>
        <a:p>
          <a:pPr rtl="0"/>
          <a:r>
            <a:rPr lang="ro-RO" dirty="0" smtClean="0"/>
            <a:t>NU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en-US" dirty="0" err="1" smtClean="0"/>
            <a:t>permisa</a:t>
          </a:r>
          <a:r>
            <a:rPr lang="en-US" dirty="0" smtClean="0"/>
            <a:t> </a:t>
          </a:r>
          <a:r>
            <a:rPr lang="en-US" dirty="0" err="1" smtClean="0"/>
            <a:t>realizarea</a:t>
          </a:r>
          <a:r>
            <a:rPr lang="en-US" dirty="0" smtClean="0"/>
            <a:t> </a:t>
          </a:r>
          <a:r>
            <a:rPr lang="en-US" dirty="0" err="1" smtClean="0"/>
            <a:t>unor</a:t>
          </a:r>
          <a:r>
            <a:rPr lang="en-US" dirty="0" smtClean="0"/>
            <a:t> </a:t>
          </a:r>
          <a:r>
            <a:rPr lang="en-US" dirty="0" err="1" smtClean="0"/>
            <a:t>proiecte</a:t>
          </a:r>
          <a:r>
            <a:rPr lang="en-US" dirty="0" smtClean="0"/>
            <a:t> </a:t>
          </a:r>
          <a:r>
            <a:rPr lang="en-US" dirty="0" err="1" smtClean="0"/>
            <a:t>generice</a:t>
          </a:r>
          <a:r>
            <a:rPr lang="en-US" dirty="0" smtClean="0"/>
            <a:t> de </a:t>
          </a:r>
          <a:r>
            <a:rPr lang="en-US" dirty="0" err="1" smtClean="0"/>
            <a:t>tipul</a:t>
          </a:r>
          <a:r>
            <a:rPr lang="en-US" dirty="0" smtClean="0"/>
            <a:t>: </a:t>
          </a:r>
          <a:r>
            <a:rPr lang="en-US" dirty="0" err="1" smtClean="0"/>
            <a:t>aplicatie</a:t>
          </a:r>
          <a:r>
            <a:rPr lang="en-US" dirty="0" smtClean="0"/>
            <a:t> PHP </a:t>
          </a:r>
          <a:r>
            <a:rPr lang="en-US" dirty="0" err="1" smtClean="0"/>
            <a:t>folosind</a:t>
          </a:r>
          <a:r>
            <a:rPr lang="en-US" dirty="0" smtClean="0"/>
            <a:t> </a:t>
          </a:r>
          <a:r>
            <a:rPr lang="en-US" dirty="0" err="1" smtClean="0"/>
            <a:t>mySQL</a:t>
          </a:r>
          <a:r>
            <a:rPr lang="en-US" dirty="0" smtClean="0"/>
            <a:t> </a:t>
          </a:r>
          <a:r>
            <a:rPr lang="en-US" dirty="0" smtClean="0">
              <a:sym typeface="Wingdings"/>
            </a:rPr>
            <a:t></a:t>
          </a:r>
          <a:endParaRPr lang="ro-RO" dirty="0" smtClean="0">
            <a:sym typeface="Wingdings"/>
          </a:endParaRPr>
        </a:p>
        <a:p>
          <a:pPr rtl="0"/>
          <a:r>
            <a:rPr lang="ro-RO" dirty="0" smtClean="0">
              <a:sym typeface="Wingdings"/>
            </a:rPr>
            <a:t>NU este permisă realizarea unor proiecte care repetă activitățile de laborator sau lucrarea de licență.</a:t>
          </a:r>
          <a:endParaRPr lang="en-US" dirty="0"/>
        </a:p>
      </dgm:t>
    </dgm:pt>
    <dgm:pt modelId="{190D127C-19FD-4BC1-A25B-FDCFE65E25FA}" type="parTrans" cxnId="{AF97BF5B-95D4-4FAC-B6E3-FC71097ACE25}">
      <dgm:prSet/>
      <dgm:spPr/>
      <dgm:t>
        <a:bodyPr/>
        <a:lstStyle/>
        <a:p>
          <a:endParaRPr lang="en-US"/>
        </a:p>
      </dgm:t>
    </dgm:pt>
    <dgm:pt modelId="{F4475BD5-2F90-42C6-9ACE-13AA61DE8018}" type="sibTrans" cxnId="{AF97BF5B-95D4-4FAC-B6E3-FC71097ACE25}">
      <dgm:prSet/>
      <dgm:spPr/>
      <dgm:t>
        <a:bodyPr/>
        <a:lstStyle/>
        <a:p>
          <a:endParaRPr lang="en-US"/>
        </a:p>
      </dgm:t>
    </dgm:pt>
    <dgm:pt modelId="{7A043596-D63E-43A2-9D2A-C81611D2F6A7}">
      <dgm:prSet/>
      <dgm:spPr/>
      <dgm:t>
        <a:bodyPr/>
        <a:lstStyle/>
        <a:p>
          <a:pPr rtl="0"/>
          <a:r>
            <a:rPr lang="en-US" dirty="0" err="1" smtClean="0"/>
            <a:t>Temele</a:t>
          </a:r>
          <a:r>
            <a:rPr lang="en-US" dirty="0" smtClean="0"/>
            <a:t>, </a:t>
          </a:r>
          <a:r>
            <a:rPr lang="ro-RO" dirty="0" smtClean="0"/>
            <a:t>î</a:t>
          </a:r>
          <a:r>
            <a:rPr lang="en-US" dirty="0" err="1" smtClean="0"/>
            <a:t>mpreuna</a:t>
          </a:r>
          <a:r>
            <a:rPr lang="en-US" dirty="0" smtClean="0"/>
            <a:t> </a:t>
          </a:r>
          <a:r>
            <a:rPr lang="en-US" dirty="0" smtClean="0"/>
            <a:t>cu o </a:t>
          </a:r>
          <a:r>
            <a:rPr lang="en-US" dirty="0" err="1" smtClean="0"/>
            <a:t>descriere</a:t>
          </a:r>
          <a:r>
            <a:rPr lang="en-US" dirty="0" smtClean="0"/>
            <a:t> </a:t>
          </a:r>
          <a:r>
            <a:rPr lang="en-US" dirty="0" err="1" smtClean="0"/>
            <a:t>sumar</a:t>
          </a:r>
          <a:r>
            <a:rPr lang="ro-RO" dirty="0" smtClean="0"/>
            <a:t>ă</a:t>
          </a:r>
          <a:r>
            <a:rPr lang="en-US" dirty="0" smtClean="0"/>
            <a:t> </a:t>
          </a:r>
          <a:r>
            <a:rPr lang="en-US" dirty="0" smtClean="0"/>
            <a:t>a </a:t>
          </a:r>
          <a:r>
            <a:rPr lang="en-US" dirty="0" err="1" smtClean="0"/>
            <a:t>proiectului</a:t>
          </a:r>
          <a:r>
            <a:rPr lang="en-US" dirty="0" smtClean="0"/>
            <a:t>,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precizate</a:t>
          </a:r>
          <a:r>
            <a:rPr lang="en-US" dirty="0" smtClean="0"/>
            <a:t> </a:t>
          </a:r>
          <a:r>
            <a:rPr lang="en-US" dirty="0" err="1" smtClean="0"/>
            <a:t>odat</a:t>
          </a:r>
          <a:r>
            <a:rPr lang="ro-RO" dirty="0" smtClean="0"/>
            <a:t>ă</a:t>
          </a:r>
          <a:r>
            <a:rPr lang="en-US" dirty="0" smtClean="0"/>
            <a:t> </a:t>
          </a:r>
          <a:r>
            <a:rPr lang="en-US" dirty="0" smtClean="0"/>
            <a:t>cu </a:t>
          </a:r>
          <a:r>
            <a:rPr lang="en-US" dirty="0" err="1" smtClean="0"/>
            <a:t>identificarea</a:t>
          </a:r>
          <a:r>
            <a:rPr lang="en-US" dirty="0" smtClean="0"/>
            <a:t> </a:t>
          </a:r>
          <a:r>
            <a:rPr lang="en-US" dirty="0" err="1" smtClean="0"/>
            <a:t>grupului</a:t>
          </a:r>
          <a:r>
            <a:rPr lang="en-US" dirty="0" smtClean="0"/>
            <a:t> de </a:t>
          </a:r>
          <a:r>
            <a:rPr lang="en-US" dirty="0" err="1" smtClean="0"/>
            <a:t>lucru</a:t>
          </a:r>
          <a:r>
            <a:rPr lang="en-US" dirty="0" smtClean="0"/>
            <a:t>.</a:t>
          </a:r>
          <a:endParaRPr lang="en-US" dirty="0"/>
        </a:p>
      </dgm:t>
    </dgm:pt>
    <dgm:pt modelId="{1C400A18-01E7-4FC6-A441-D6A658B86DA7}" type="parTrans" cxnId="{BF6A00C7-A11F-49D0-A17A-B2C34F4F07BA}">
      <dgm:prSet/>
      <dgm:spPr/>
      <dgm:t>
        <a:bodyPr/>
        <a:lstStyle/>
        <a:p>
          <a:endParaRPr lang="en-US"/>
        </a:p>
      </dgm:t>
    </dgm:pt>
    <dgm:pt modelId="{2EACCA09-E2F1-43AD-B315-96AD4BA99C76}" type="sibTrans" cxnId="{BF6A00C7-A11F-49D0-A17A-B2C34F4F07BA}">
      <dgm:prSet/>
      <dgm:spPr/>
      <dgm:t>
        <a:bodyPr/>
        <a:lstStyle/>
        <a:p>
          <a:endParaRPr lang="en-US"/>
        </a:p>
      </dgm:t>
    </dgm:pt>
    <dgm:pt modelId="{0A089D03-7CF2-4DA7-AEB9-1E3D20C44648}">
      <dgm:prSet/>
      <dgm:spPr/>
      <dgm:t>
        <a:bodyPr/>
        <a:lstStyle/>
        <a:p>
          <a:pPr rtl="0"/>
          <a:r>
            <a:rPr lang="en-US" dirty="0" smtClean="0"/>
            <a:t>Este </a:t>
          </a:r>
          <a:r>
            <a:rPr lang="en-US" dirty="0" err="1" smtClean="0"/>
            <a:t>necesar</a:t>
          </a:r>
          <a:r>
            <a:rPr lang="ro-RO" dirty="0" smtClean="0"/>
            <a:t>ă</a:t>
          </a:r>
          <a:r>
            <a:rPr lang="en-US" dirty="0" smtClean="0"/>
            <a:t> </a:t>
          </a:r>
          <a:r>
            <a:rPr lang="en-US" dirty="0" smtClean="0"/>
            <a:t>o </a:t>
          </a:r>
          <a:r>
            <a:rPr lang="en-US" dirty="0" err="1" smtClean="0"/>
            <a:t>validare</a:t>
          </a:r>
          <a:r>
            <a:rPr lang="ro-RO" dirty="0" smtClean="0"/>
            <a:t> formală</a:t>
          </a:r>
          <a:r>
            <a:rPr lang="en-US" dirty="0" smtClean="0"/>
            <a:t> </a:t>
          </a:r>
          <a:r>
            <a:rPr lang="en-US" dirty="0" smtClean="0"/>
            <a:t>a </a:t>
          </a:r>
          <a:r>
            <a:rPr lang="en-US" dirty="0" err="1" smtClean="0"/>
            <a:t>acestor</a:t>
          </a:r>
          <a:r>
            <a:rPr lang="en-US" dirty="0" smtClean="0"/>
            <a:t> </a:t>
          </a:r>
          <a:r>
            <a:rPr lang="en-US" dirty="0" err="1" smtClean="0"/>
            <a:t>informa</a:t>
          </a:r>
          <a:r>
            <a:rPr lang="ro-RO" dirty="0" smtClean="0"/>
            <a:t>ț</a:t>
          </a:r>
          <a:r>
            <a:rPr lang="en-US" dirty="0" smtClean="0"/>
            <a:t>ii</a:t>
          </a:r>
          <a:r>
            <a:rPr lang="en-US" dirty="0" smtClean="0"/>
            <a:t>, </a:t>
          </a:r>
          <a:r>
            <a:rPr lang="en-US" dirty="0" err="1" smtClean="0"/>
            <a:t>prin</a:t>
          </a:r>
          <a:r>
            <a:rPr lang="en-US" dirty="0" smtClean="0"/>
            <a:t> </a:t>
          </a:r>
          <a:r>
            <a:rPr lang="en-US" dirty="0" err="1" smtClean="0"/>
            <a:t>intermediul</a:t>
          </a:r>
          <a:r>
            <a:rPr lang="en-US" dirty="0" smtClean="0"/>
            <a:t> classroom.google.com.</a:t>
          </a:r>
          <a:endParaRPr lang="ro-RO" dirty="0"/>
        </a:p>
      </dgm:t>
    </dgm:pt>
    <dgm:pt modelId="{E6319C76-B58D-49F9-AA05-5AE579FD9162}" type="parTrans" cxnId="{6558951A-30B7-4F4A-A7F3-C806DF749A0D}">
      <dgm:prSet/>
      <dgm:spPr/>
      <dgm:t>
        <a:bodyPr/>
        <a:lstStyle/>
        <a:p>
          <a:endParaRPr lang="en-US"/>
        </a:p>
      </dgm:t>
    </dgm:pt>
    <dgm:pt modelId="{EDD548F3-34A4-4490-91BB-61A0914BB0C6}" type="sibTrans" cxnId="{6558951A-30B7-4F4A-A7F3-C806DF749A0D}">
      <dgm:prSet/>
      <dgm:spPr/>
      <dgm:t>
        <a:bodyPr/>
        <a:lstStyle/>
        <a:p>
          <a:endParaRPr lang="en-US"/>
        </a:p>
      </dgm:t>
    </dgm:pt>
    <dgm:pt modelId="{807A6B7D-7FCB-49BF-B497-83B6E3C0D5C7}" type="pres">
      <dgm:prSet presAssocID="{877C7178-F916-4FB3-B15C-C0B3661FF6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1158F-1FD3-47DE-A042-A7EE6BAF8A79}" type="pres">
      <dgm:prSet presAssocID="{7A043596-D63E-43A2-9D2A-C81611D2F6A7}" presName="boxAndChildren" presStyleCnt="0"/>
      <dgm:spPr/>
    </dgm:pt>
    <dgm:pt modelId="{BB6F0BAA-96B3-4FEE-B7B6-53C90A804C0F}" type="pres">
      <dgm:prSet presAssocID="{7A043596-D63E-43A2-9D2A-C81611D2F6A7}" presName="parentTextBox" presStyleLbl="node1" presStyleIdx="0" presStyleCnt="2"/>
      <dgm:spPr/>
      <dgm:t>
        <a:bodyPr/>
        <a:lstStyle/>
        <a:p>
          <a:endParaRPr lang="en-US"/>
        </a:p>
      </dgm:t>
    </dgm:pt>
    <dgm:pt modelId="{89295314-D63F-4DAA-8EC5-0782C86C3D4A}" type="pres">
      <dgm:prSet presAssocID="{7A043596-D63E-43A2-9D2A-C81611D2F6A7}" presName="entireBox" presStyleLbl="node1" presStyleIdx="0" presStyleCnt="2"/>
      <dgm:spPr/>
      <dgm:t>
        <a:bodyPr/>
        <a:lstStyle/>
        <a:p>
          <a:endParaRPr lang="en-US"/>
        </a:p>
      </dgm:t>
    </dgm:pt>
    <dgm:pt modelId="{7C6F753F-32D3-41C6-A713-E32A88FF4F3C}" type="pres">
      <dgm:prSet presAssocID="{7A043596-D63E-43A2-9D2A-C81611D2F6A7}" presName="descendantBox" presStyleCnt="0"/>
      <dgm:spPr/>
    </dgm:pt>
    <dgm:pt modelId="{ADC4E77A-3DA1-423E-9B92-DE2D5D921138}" type="pres">
      <dgm:prSet presAssocID="{0A089D03-7CF2-4DA7-AEB9-1E3D20C44648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4CD13-A107-4638-9A6D-1190E1F53CCA}" type="pres">
      <dgm:prSet presAssocID="{60577033-C95F-48D8-B5F8-885E3857972E}" presName="sp" presStyleCnt="0"/>
      <dgm:spPr/>
    </dgm:pt>
    <dgm:pt modelId="{5BF0AAC9-785D-4383-82E0-033AC3E4BE12}" type="pres">
      <dgm:prSet presAssocID="{0016437C-38DD-4C04-B7E2-9C3853FD83DF}" presName="arrowAndChildren" presStyleCnt="0"/>
      <dgm:spPr/>
    </dgm:pt>
    <dgm:pt modelId="{497A233B-2890-4221-8A1A-326270215064}" type="pres">
      <dgm:prSet presAssocID="{0016437C-38DD-4C04-B7E2-9C3853FD83DF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50C0AB2C-21F3-42C5-81C9-CA11CC8E18C0}" type="pres">
      <dgm:prSet presAssocID="{0016437C-38DD-4C04-B7E2-9C3853FD83DF}" presName="arrow" presStyleLbl="node1" presStyleIdx="1" presStyleCnt="2"/>
      <dgm:spPr/>
      <dgm:t>
        <a:bodyPr/>
        <a:lstStyle/>
        <a:p>
          <a:endParaRPr lang="en-US"/>
        </a:p>
      </dgm:t>
    </dgm:pt>
    <dgm:pt modelId="{AE9BF224-EB3E-4278-A320-70A2738A5315}" type="pres">
      <dgm:prSet presAssocID="{0016437C-38DD-4C04-B7E2-9C3853FD83DF}" presName="descendantArrow" presStyleCnt="0"/>
      <dgm:spPr/>
    </dgm:pt>
    <dgm:pt modelId="{DD531A8F-CA6F-4CF3-91E7-C76412E95300}" type="pres">
      <dgm:prSet presAssocID="{09BF426E-40F8-49EC-9FAB-0327C53A31E7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09AE0-D160-493B-A787-2649B2CF12BB}" type="presOf" srcId="{877C7178-F916-4FB3-B15C-C0B3661FF61F}" destId="{807A6B7D-7FCB-49BF-B497-83B6E3C0D5C7}" srcOrd="0" destOrd="0" presId="urn:microsoft.com/office/officeart/2005/8/layout/process4"/>
    <dgm:cxn modelId="{BF6A00C7-A11F-49D0-A17A-B2C34F4F07BA}" srcId="{877C7178-F916-4FB3-B15C-C0B3661FF61F}" destId="{7A043596-D63E-43A2-9D2A-C81611D2F6A7}" srcOrd="1" destOrd="0" parTransId="{1C400A18-01E7-4FC6-A441-D6A658B86DA7}" sibTransId="{2EACCA09-E2F1-43AD-B315-96AD4BA99C76}"/>
    <dgm:cxn modelId="{AF97BF5B-95D4-4FAC-B6E3-FC71097ACE25}" srcId="{0016437C-38DD-4C04-B7E2-9C3853FD83DF}" destId="{09BF426E-40F8-49EC-9FAB-0327C53A31E7}" srcOrd="0" destOrd="0" parTransId="{190D127C-19FD-4BC1-A25B-FDCFE65E25FA}" sibTransId="{F4475BD5-2F90-42C6-9ACE-13AA61DE8018}"/>
    <dgm:cxn modelId="{455B3C8A-90DB-44FD-96A0-4E020FEC4E89}" type="presOf" srcId="{09BF426E-40F8-49EC-9FAB-0327C53A31E7}" destId="{DD531A8F-CA6F-4CF3-91E7-C76412E95300}" srcOrd="0" destOrd="0" presId="urn:microsoft.com/office/officeart/2005/8/layout/process4"/>
    <dgm:cxn modelId="{3113B94F-9218-408F-955F-5098D4B84AF2}" type="presOf" srcId="{7A043596-D63E-43A2-9D2A-C81611D2F6A7}" destId="{89295314-D63F-4DAA-8EC5-0782C86C3D4A}" srcOrd="1" destOrd="0" presId="urn:microsoft.com/office/officeart/2005/8/layout/process4"/>
    <dgm:cxn modelId="{6558951A-30B7-4F4A-A7F3-C806DF749A0D}" srcId="{7A043596-D63E-43A2-9D2A-C81611D2F6A7}" destId="{0A089D03-7CF2-4DA7-AEB9-1E3D20C44648}" srcOrd="0" destOrd="0" parTransId="{E6319C76-B58D-49F9-AA05-5AE579FD9162}" sibTransId="{EDD548F3-34A4-4490-91BB-61A0914BB0C6}"/>
    <dgm:cxn modelId="{C76254B1-9E24-4976-9151-CCD3809E5BFF}" type="presOf" srcId="{0A089D03-7CF2-4DA7-AEB9-1E3D20C44648}" destId="{ADC4E77A-3DA1-423E-9B92-DE2D5D921138}" srcOrd="0" destOrd="0" presId="urn:microsoft.com/office/officeart/2005/8/layout/process4"/>
    <dgm:cxn modelId="{1A7E0040-6E8B-4A25-9BCD-F826CBCCCD03}" type="presOf" srcId="{7A043596-D63E-43A2-9D2A-C81611D2F6A7}" destId="{BB6F0BAA-96B3-4FEE-B7B6-53C90A804C0F}" srcOrd="0" destOrd="0" presId="urn:microsoft.com/office/officeart/2005/8/layout/process4"/>
    <dgm:cxn modelId="{1F4CD87B-9DA4-4554-9EF8-CAFFDDAF4A93}" type="presOf" srcId="{0016437C-38DD-4C04-B7E2-9C3853FD83DF}" destId="{50C0AB2C-21F3-42C5-81C9-CA11CC8E18C0}" srcOrd="1" destOrd="0" presId="urn:microsoft.com/office/officeart/2005/8/layout/process4"/>
    <dgm:cxn modelId="{6F792C37-211D-4849-B308-EE745054B593}" type="presOf" srcId="{0016437C-38DD-4C04-B7E2-9C3853FD83DF}" destId="{497A233B-2890-4221-8A1A-326270215064}" srcOrd="0" destOrd="0" presId="urn:microsoft.com/office/officeart/2005/8/layout/process4"/>
    <dgm:cxn modelId="{3648E12C-3F5F-4E11-9047-A80638435DCA}" srcId="{877C7178-F916-4FB3-B15C-C0B3661FF61F}" destId="{0016437C-38DD-4C04-B7E2-9C3853FD83DF}" srcOrd="0" destOrd="0" parTransId="{800530BE-AD7D-4109-AD1B-A68E7D997D93}" sibTransId="{60577033-C95F-48D8-B5F8-885E3857972E}"/>
    <dgm:cxn modelId="{2CE36422-43B4-4F47-89C3-7857D8F70DEC}" type="presParOf" srcId="{807A6B7D-7FCB-49BF-B497-83B6E3C0D5C7}" destId="{C6E1158F-1FD3-47DE-A042-A7EE6BAF8A79}" srcOrd="0" destOrd="0" presId="urn:microsoft.com/office/officeart/2005/8/layout/process4"/>
    <dgm:cxn modelId="{23E8D436-E451-47D2-9CF1-F7A654DFC736}" type="presParOf" srcId="{C6E1158F-1FD3-47DE-A042-A7EE6BAF8A79}" destId="{BB6F0BAA-96B3-4FEE-B7B6-53C90A804C0F}" srcOrd="0" destOrd="0" presId="urn:microsoft.com/office/officeart/2005/8/layout/process4"/>
    <dgm:cxn modelId="{0FE6A00E-9567-4811-A8CF-94AC28420F48}" type="presParOf" srcId="{C6E1158F-1FD3-47DE-A042-A7EE6BAF8A79}" destId="{89295314-D63F-4DAA-8EC5-0782C86C3D4A}" srcOrd="1" destOrd="0" presId="urn:microsoft.com/office/officeart/2005/8/layout/process4"/>
    <dgm:cxn modelId="{F5857168-8D91-4AB2-9E30-134FC1D78634}" type="presParOf" srcId="{C6E1158F-1FD3-47DE-A042-A7EE6BAF8A79}" destId="{7C6F753F-32D3-41C6-A713-E32A88FF4F3C}" srcOrd="2" destOrd="0" presId="urn:microsoft.com/office/officeart/2005/8/layout/process4"/>
    <dgm:cxn modelId="{9D62960C-8455-4615-A1AD-49F42D55801A}" type="presParOf" srcId="{7C6F753F-32D3-41C6-A713-E32A88FF4F3C}" destId="{ADC4E77A-3DA1-423E-9B92-DE2D5D921138}" srcOrd="0" destOrd="0" presId="urn:microsoft.com/office/officeart/2005/8/layout/process4"/>
    <dgm:cxn modelId="{3EB9ACE3-5CAC-4278-A067-ED5743C6E3D7}" type="presParOf" srcId="{807A6B7D-7FCB-49BF-B497-83B6E3C0D5C7}" destId="{3604CD13-A107-4638-9A6D-1190E1F53CCA}" srcOrd="1" destOrd="0" presId="urn:microsoft.com/office/officeart/2005/8/layout/process4"/>
    <dgm:cxn modelId="{1ACC48FC-6B33-4CCB-A978-0EF856E674A9}" type="presParOf" srcId="{807A6B7D-7FCB-49BF-B497-83B6E3C0D5C7}" destId="{5BF0AAC9-785D-4383-82E0-033AC3E4BE12}" srcOrd="2" destOrd="0" presId="urn:microsoft.com/office/officeart/2005/8/layout/process4"/>
    <dgm:cxn modelId="{7F3CE6CA-D1DE-4A3D-9FCD-D811C41E0B48}" type="presParOf" srcId="{5BF0AAC9-785D-4383-82E0-033AC3E4BE12}" destId="{497A233B-2890-4221-8A1A-326270215064}" srcOrd="0" destOrd="0" presId="urn:microsoft.com/office/officeart/2005/8/layout/process4"/>
    <dgm:cxn modelId="{719A005B-E099-45AE-8EBA-3B17DAC4C357}" type="presParOf" srcId="{5BF0AAC9-785D-4383-82E0-033AC3E4BE12}" destId="{50C0AB2C-21F3-42C5-81C9-CA11CC8E18C0}" srcOrd="1" destOrd="0" presId="urn:microsoft.com/office/officeart/2005/8/layout/process4"/>
    <dgm:cxn modelId="{A798B683-31B0-4830-B442-87AAC743B719}" type="presParOf" srcId="{5BF0AAC9-785D-4383-82E0-033AC3E4BE12}" destId="{AE9BF224-EB3E-4278-A320-70A2738A5315}" srcOrd="2" destOrd="0" presId="urn:microsoft.com/office/officeart/2005/8/layout/process4"/>
    <dgm:cxn modelId="{97C98EE6-0872-443F-826B-5C651A74B1C4}" type="presParOf" srcId="{AE9BF224-EB3E-4278-A320-70A2738A5315}" destId="{DD531A8F-CA6F-4CF3-91E7-C76412E953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6168D-CF38-4846-B304-5AB0D1D544B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7EC438-106C-45D1-9041-CDA954E59901}">
      <dgm:prSet custT="1"/>
      <dgm:spPr/>
      <dgm:t>
        <a:bodyPr/>
        <a:lstStyle/>
        <a:p>
          <a:pPr rtl="0"/>
          <a:r>
            <a:rPr lang="ro-RO" sz="3200" dirty="0" smtClean="0"/>
            <a:t>Tipuri </a:t>
          </a:r>
          <a:r>
            <a:rPr lang="en-US" sz="3200" dirty="0" smtClean="0"/>
            <a:t>de </a:t>
          </a:r>
          <a:r>
            <a:rPr lang="en-US" sz="3200" dirty="0" err="1" smtClean="0"/>
            <a:t>componente</a:t>
          </a:r>
          <a:r>
            <a:rPr lang="en-US" sz="3200" dirty="0" smtClean="0"/>
            <a:t> </a:t>
          </a:r>
          <a:r>
            <a:rPr lang="en-US" sz="3200" dirty="0" err="1" smtClean="0"/>
            <a:t>distincte</a:t>
          </a:r>
          <a:r>
            <a:rPr lang="en-US" sz="3200" dirty="0" smtClean="0"/>
            <a:t> </a:t>
          </a:r>
          <a:r>
            <a:rPr lang="ro-RO" sz="3200" dirty="0" smtClean="0"/>
            <a:t>care </a:t>
          </a:r>
          <a:r>
            <a:rPr lang="en-US" sz="3200" dirty="0" err="1" smtClean="0"/>
            <a:t>trebuie</a:t>
          </a:r>
          <a:r>
            <a:rPr lang="en-US" sz="3200" dirty="0" smtClean="0"/>
            <a:t> s</a:t>
          </a:r>
          <a:r>
            <a:rPr lang="ro-RO" sz="3200" dirty="0" smtClean="0"/>
            <a:t>ă</a:t>
          </a:r>
          <a:r>
            <a:rPr lang="en-US" sz="3200" dirty="0" smtClean="0"/>
            <a:t> fie </a:t>
          </a:r>
          <a:r>
            <a:rPr lang="en-US" sz="3200" dirty="0" err="1" smtClean="0"/>
            <a:t>puse</a:t>
          </a:r>
          <a:r>
            <a:rPr lang="en-US" sz="3200" dirty="0" smtClean="0"/>
            <a:t> in </a:t>
          </a:r>
          <a:r>
            <a:rPr lang="en-US" sz="3200" dirty="0" err="1" smtClean="0"/>
            <a:t>evidenta</a:t>
          </a:r>
          <a:r>
            <a:rPr lang="en-US" sz="3200" dirty="0" smtClean="0"/>
            <a:t> explicit </a:t>
          </a:r>
          <a:r>
            <a:rPr lang="en-US" sz="3200" dirty="0" err="1" smtClean="0"/>
            <a:t>pentru</a:t>
          </a:r>
          <a:r>
            <a:rPr lang="en-US" sz="3200" dirty="0" smtClean="0"/>
            <a:t> </a:t>
          </a:r>
          <a:r>
            <a:rPr lang="en-US" sz="3200" dirty="0" err="1" smtClean="0"/>
            <a:t>fiecare</a:t>
          </a:r>
          <a:r>
            <a:rPr lang="en-US" sz="3200" dirty="0" smtClean="0"/>
            <a:t> </a:t>
          </a:r>
          <a:r>
            <a:rPr lang="en-US" sz="3200" dirty="0" err="1" smtClean="0"/>
            <a:t>proiect</a:t>
          </a:r>
          <a:r>
            <a:rPr lang="en-US" sz="3200" dirty="0" smtClean="0"/>
            <a:t>:</a:t>
          </a:r>
          <a:endParaRPr lang="en-US" sz="3200" dirty="0"/>
        </a:p>
      </dgm:t>
    </dgm:pt>
    <dgm:pt modelId="{534E8159-09FA-43BC-92C9-57BAC3D4F07B}" type="parTrans" cxnId="{874A7307-15CF-4399-B157-7D4EC160B8D7}">
      <dgm:prSet/>
      <dgm:spPr/>
      <dgm:t>
        <a:bodyPr/>
        <a:lstStyle/>
        <a:p>
          <a:endParaRPr lang="en-US"/>
        </a:p>
      </dgm:t>
    </dgm:pt>
    <dgm:pt modelId="{EE22EA2E-DAB6-4A67-9BE3-AB3C49A4C392}" type="sibTrans" cxnId="{874A7307-15CF-4399-B157-7D4EC160B8D7}">
      <dgm:prSet/>
      <dgm:spPr/>
      <dgm:t>
        <a:bodyPr/>
        <a:lstStyle/>
        <a:p>
          <a:endParaRPr lang="en-US"/>
        </a:p>
      </dgm:t>
    </dgm:pt>
    <dgm:pt modelId="{B54BE2C2-85C6-4AEC-B45A-6301E3FD0224}">
      <dgm:prSet custT="1"/>
      <dgm:spPr/>
      <dgm:t>
        <a:bodyPr/>
        <a:lstStyle/>
        <a:p>
          <a:pPr rtl="0"/>
          <a:r>
            <a:rPr lang="ro-RO" sz="1200" dirty="0" smtClean="0"/>
            <a:t>SERVICII REST </a:t>
          </a:r>
          <a:r>
            <a:rPr lang="en-US" sz="1200" dirty="0" smtClean="0"/>
            <a:t>(</a:t>
          </a:r>
          <a:r>
            <a:rPr lang="en-US" sz="1200" dirty="0" err="1" smtClean="0"/>
            <a:t>aplica</a:t>
          </a:r>
          <a:r>
            <a:rPr lang="ro-RO" sz="1200" dirty="0" smtClean="0"/>
            <a:t>ț</a:t>
          </a:r>
          <a:r>
            <a:rPr lang="en-US" sz="1200" dirty="0" smtClean="0"/>
            <a:t>ii) </a:t>
          </a:r>
          <a:r>
            <a:rPr lang="en-US" sz="1200" dirty="0" err="1" smtClean="0"/>
            <a:t>dezvoltate</a:t>
          </a:r>
          <a:r>
            <a:rPr lang="en-US" sz="1200" dirty="0" smtClean="0"/>
            <a:t> in PHP </a:t>
          </a:r>
          <a:r>
            <a:rPr lang="ro-RO" sz="1200" dirty="0" smtClean="0"/>
            <a:t>(sau limbaje similare</a:t>
          </a:r>
          <a:r>
            <a:rPr lang="en-US" sz="1200" dirty="0" smtClean="0"/>
            <a:t>), </a:t>
          </a:r>
          <a:r>
            <a:rPr lang="en-US" sz="1200" dirty="0" err="1" smtClean="0"/>
            <a:t>oferind</a:t>
          </a:r>
          <a:r>
            <a:rPr lang="en-US" sz="1200" dirty="0" smtClean="0"/>
            <a:t> </a:t>
          </a:r>
          <a:r>
            <a:rPr lang="en-US" sz="1200" dirty="0" err="1" smtClean="0"/>
            <a:t>functionalitatile</a:t>
          </a:r>
          <a:r>
            <a:rPr lang="en-US" sz="1200" dirty="0" smtClean="0"/>
            <a:t> de </a:t>
          </a:r>
          <a:r>
            <a:rPr lang="en-US" sz="1200" dirty="0" err="1" smtClean="0"/>
            <a:t>baza</a:t>
          </a:r>
          <a:r>
            <a:rPr lang="en-US" sz="1200" dirty="0" smtClean="0"/>
            <a:t> ale </a:t>
          </a:r>
          <a:r>
            <a:rPr lang="en-US" sz="1200" dirty="0" err="1" smtClean="0"/>
            <a:t>proiectului</a:t>
          </a:r>
          <a:r>
            <a:rPr lang="en-US" sz="1200" dirty="0" smtClean="0"/>
            <a:t> (API). De </a:t>
          </a:r>
          <a:r>
            <a:rPr lang="en-US" sz="1200" dirty="0" err="1" smtClean="0"/>
            <a:t>mentionat</a:t>
          </a:r>
          <a:r>
            <a:rPr lang="en-US" sz="1200" dirty="0" smtClean="0"/>
            <a:t> </a:t>
          </a:r>
          <a:r>
            <a:rPr lang="en-US" sz="1200" dirty="0" err="1" smtClean="0"/>
            <a:t>faptul</a:t>
          </a:r>
          <a:r>
            <a:rPr lang="en-US" sz="1200" dirty="0" smtClean="0"/>
            <a:t> ca </a:t>
          </a:r>
          <a:r>
            <a:rPr lang="en-US" sz="1200" dirty="0" err="1" smtClean="0"/>
            <a:t>aceste</a:t>
          </a:r>
          <a:r>
            <a:rPr lang="en-US" sz="1200" dirty="0" smtClean="0"/>
            <a:t> </a:t>
          </a:r>
          <a:r>
            <a:rPr lang="en-US" sz="1200" dirty="0" err="1" smtClean="0"/>
            <a:t>servicii</a:t>
          </a:r>
          <a:r>
            <a:rPr lang="en-US" sz="1200" dirty="0" smtClean="0"/>
            <a:t> nu </a:t>
          </a:r>
          <a:r>
            <a:rPr lang="en-US" sz="1200" dirty="0" err="1" smtClean="0"/>
            <a:t>ofer</a:t>
          </a:r>
          <a:r>
            <a:rPr lang="ro-RO" sz="1200" dirty="0" smtClean="0"/>
            <a:t>ă</a:t>
          </a:r>
          <a:r>
            <a:rPr lang="en-US" sz="1200" dirty="0" smtClean="0"/>
            <a:t> o </a:t>
          </a:r>
          <a:r>
            <a:rPr lang="en-US" sz="1200" dirty="0" err="1" smtClean="0"/>
            <a:t>interfata</a:t>
          </a:r>
          <a:r>
            <a:rPr lang="en-US" sz="1200" dirty="0" smtClean="0"/>
            <a:t> </a:t>
          </a:r>
          <a:r>
            <a:rPr lang="en-US" sz="1200" dirty="0" err="1" smtClean="0"/>
            <a:t>utilizator</a:t>
          </a:r>
          <a:r>
            <a:rPr lang="en-US" sz="1200" dirty="0" smtClean="0"/>
            <a:t>!</a:t>
          </a:r>
          <a:endParaRPr lang="en-US" sz="1200" dirty="0"/>
        </a:p>
      </dgm:t>
    </dgm:pt>
    <dgm:pt modelId="{1E3451CF-64A8-4F6F-82AB-21E629367D0B}" type="parTrans" cxnId="{07F9EBD2-A95E-4E37-B8B9-B3C055693660}">
      <dgm:prSet/>
      <dgm:spPr/>
      <dgm:t>
        <a:bodyPr/>
        <a:lstStyle/>
        <a:p>
          <a:endParaRPr lang="en-US"/>
        </a:p>
      </dgm:t>
    </dgm:pt>
    <dgm:pt modelId="{8B893CE2-D678-44D9-92C4-92E8873FA808}" type="sibTrans" cxnId="{07F9EBD2-A95E-4E37-B8B9-B3C055693660}">
      <dgm:prSet/>
      <dgm:spPr/>
      <dgm:t>
        <a:bodyPr/>
        <a:lstStyle/>
        <a:p>
          <a:endParaRPr lang="en-US"/>
        </a:p>
      </dgm:t>
    </dgm:pt>
    <dgm:pt modelId="{3D7C0E29-58C7-43B4-B255-6166F9ABDF1C}">
      <dgm:prSet custT="1"/>
      <dgm:spPr/>
      <dgm:t>
        <a:bodyPr/>
        <a:lstStyle/>
        <a:p>
          <a:pPr rtl="0"/>
          <a:r>
            <a:rPr lang="en-US" sz="1200" dirty="0" err="1" smtClean="0"/>
            <a:t>Observatie</a:t>
          </a:r>
          <a:r>
            <a:rPr lang="en-US" sz="1200" dirty="0" smtClean="0"/>
            <a:t>: </a:t>
          </a:r>
          <a:r>
            <a:rPr lang="en-US" sz="1200" dirty="0" err="1" smtClean="0"/>
            <a:t>interactiunea</a:t>
          </a:r>
          <a:r>
            <a:rPr lang="en-US" sz="1200" dirty="0" smtClean="0"/>
            <a:t> </a:t>
          </a:r>
          <a:r>
            <a:rPr lang="en-US" sz="1200" dirty="0" smtClean="0"/>
            <a:t>cu </a:t>
          </a:r>
          <a:r>
            <a:rPr lang="en-US" sz="1200" dirty="0" err="1" smtClean="0"/>
            <a:t>baza</a:t>
          </a:r>
          <a:r>
            <a:rPr lang="en-US" sz="1200" dirty="0" smtClean="0"/>
            <a:t> de date se </a:t>
          </a:r>
          <a:r>
            <a:rPr lang="en-US" sz="1200" dirty="0" err="1" smtClean="0"/>
            <a:t>va</a:t>
          </a:r>
          <a:r>
            <a:rPr lang="en-US" sz="1200" dirty="0" smtClean="0"/>
            <a:t> </a:t>
          </a:r>
          <a:r>
            <a:rPr lang="en-US" sz="1200" dirty="0" err="1" smtClean="0"/>
            <a:t>utiliza</a:t>
          </a:r>
          <a:r>
            <a:rPr lang="en-US" sz="1200" dirty="0" smtClean="0"/>
            <a:t> un </a:t>
          </a:r>
          <a:r>
            <a:rPr lang="en-US" sz="1200" dirty="0" err="1" smtClean="0"/>
            <a:t>nivel</a:t>
          </a:r>
          <a:r>
            <a:rPr lang="en-US" sz="1200" dirty="0" smtClean="0"/>
            <a:t> de </a:t>
          </a:r>
          <a:r>
            <a:rPr lang="en-US" sz="1200" dirty="0" err="1" smtClean="0"/>
            <a:t>abstractizare</a:t>
          </a:r>
          <a:r>
            <a:rPr lang="en-US" sz="1200" dirty="0" smtClean="0"/>
            <a:t> (</a:t>
          </a:r>
          <a:r>
            <a:rPr lang="en-US" sz="1200" dirty="0" err="1" smtClean="0"/>
            <a:t>atunci</a:t>
          </a:r>
          <a:r>
            <a:rPr lang="en-US" sz="1200" dirty="0" smtClean="0"/>
            <a:t> </a:t>
          </a:r>
          <a:r>
            <a:rPr lang="en-US" sz="1200" dirty="0" err="1" smtClean="0"/>
            <a:t>cand</a:t>
          </a:r>
          <a:r>
            <a:rPr lang="en-US" sz="1200" dirty="0" smtClean="0"/>
            <a:t> </a:t>
          </a:r>
          <a:r>
            <a:rPr lang="en-US" sz="1200" dirty="0" err="1" smtClean="0"/>
            <a:t>este</a:t>
          </a:r>
          <a:r>
            <a:rPr lang="en-US" sz="1200" dirty="0" smtClean="0"/>
            <a:t> </a:t>
          </a:r>
          <a:r>
            <a:rPr lang="en-US" sz="1200" dirty="0" err="1" smtClean="0"/>
            <a:t>posibil</a:t>
          </a:r>
          <a:r>
            <a:rPr lang="en-US" sz="1200" dirty="0" smtClean="0"/>
            <a:t>, ex. PDO + </a:t>
          </a:r>
          <a:r>
            <a:rPr lang="en-US" sz="1200" dirty="0" err="1" smtClean="0"/>
            <a:t>driverul</a:t>
          </a:r>
          <a:r>
            <a:rPr lang="en-US" sz="1200" dirty="0" smtClean="0"/>
            <a:t> specific </a:t>
          </a:r>
          <a:r>
            <a:rPr lang="en-US" sz="1200" dirty="0" err="1" smtClean="0"/>
            <a:t>pentru</a:t>
          </a:r>
          <a:r>
            <a:rPr lang="en-US" sz="1200" dirty="0" smtClean="0"/>
            <a:t> </a:t>
          </a:r>
          <a:r>
            <a:rPr lang="en-US" sz="1200" dirty="0" err="1" smtClean="0"/>
            <a:t>sistemul</a:t>
          </a:r>
          <a:r>
            <a:rPr lang="en-US" sz="1200" dirty="0" smtClean="0"/>
            <a:t> de </a:t>
          </a:r>
          <a:r>
            <a:rPr lang="en-US" sz="1200" dirty="0" err="1" smtClean="0"/>
            <a:t>baze</a:t>
          </a:r>
          <a:r>
            <a:rPr lang="en-US" sz="1200" dirty="0" smtClean="0"/>
            <a:t> de date ales.)</a:t>
          </a:r>
          <a:endParaRPr lang="en-US" sz="1200" dirty="0"/>
        </a:p>
      </dgm:t>
    </dgm:pt>
    <dgm:pt modelId="{BAAB38B6-2853-493C-BBA5-229DD734A6D0}" type="parTrans" cxnId="{393FA5D2-1946-4FB9-8F4C-860C0D545F5B}">
      <dgm:prSet/>
      <dgm:spPr/>
      <dgm:t>
        <a:bodyPr/>
        <a:lstStyle/>
        <a:p>
          <a:endParaRPr lang="en-US"/>
        </a:p>
      </dgm:t>
    </dgm:pt>
    <dgm:pt modelId="{1FAB2B7B-7921-4362-99A8-AE4DC2B966B5}" type="sibTrans" cxnId="{393FA5D2-1946-4FB9-8F4C-860C0D545F5B}">
      <dgm:prSet/>
      <dgm:spPr/>
      <dgm:t>
        <a:bodyPr/>
        <a:lstStyle/>
        <a:p>
          <a:endParaRPr lang="en-US"/>
        </a:p>
      </dgm:t>
    </dgm:pt>
    <dgm:pt modelId="{5525BAF7-EBAC-4621-A232-AD8FF2AD424E}">
      <dgm:prSet/>
      <dgm:spPr/>
      <dgm:t>
        <a:bodyPr/>
        <a:lstStyle/>
        <a:p>
          <a:pPr rtl="0"/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mai</a:t>
          </a:r>
          <a:r>
            <a:rPr lang="en-US" dirty="0" smtClean="0"/>
            <a:t> </a:t>
          </a:r>
          <a:r>
            <a:rPr lang="en-US" dirty="0" err="1" smtClean="0"/>
            <a:t>multe</a:t>
          </a:r>
          <a:r>
            <a:rPr lang="en-US" dirty="0" smtClean="0"/>
            <a:t> </a:t>
          </a:r>
          <a:r>
            <a:rPr lang="en-US" dirty="0" err="1" smtClean="0"/>
            <a:t>tehnologii</a:t>
          </a:r>
          <a:r>
            <a:rPr lang="en-US" dirty="0" smtClean="0"/>
            <a:t> </a:t>
          </a:r>
          <a:r>
            <a:rPr lang="en-US" dirty="0" err="1" smtClean="0"/>
            <a:t>aditionale</a:t>
          </a:r>
          <a:r>
            <a:rPr lang="en-US" dirty="0" smtClean="0"/>
            <a:t>, integrate cu </a:t>
          </a:r>
          <a:r>
            <a:rPr lang="en-US" dirty="0" err="1" smtClean="0"/>
            <a:t>setul</a:t>
          </a:r>
          <a:r>
            <a:rPr lang="en-US" dirty="0" smtClean="0"/>
            <a:t> de </a:t>
          </a:r>
          <a:r>
            <a:rPr lang="en-US" dirty="0" err="1" smtClean="0"/>
            <a:t>servicii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. </a:t>
          </a:r>
          <a:r>
            <a:rPr lang="ro-RO" dirty="0" smtClean="0"/>
            <a:t>Exemple de tehnologii </a:t>
          </a:r>
          <a:r>
            <a:rPr lang="en-US" dirty="0" err="1" smtClean="0"/>
            <a:t>aditionale</a:t>
          </a:r>
          <a:r>
            <a:rPr lang="en-US" dirty="0" smtClean="0"/>
            <a:t> </a:t>
          </a:r>
          <a:r>
            <a:rPr lang="ro-RO" dirty="0" smtClean="0"/>
            <a:t>includ, dar nu sunt limitate la</a:t>
          </a:r>
          <a:r>
            <a:rPr lang="en-US" dirty="0" smtClean="0"/>
            <a:t>:</a:t>
          </a:r>
          <a:endParaRPr lang="en-US" dirty="0"/>
        </a:p>
      </dgm:t>
    </dgm:pt>
    <dgm:pt modelId="{A7B9ABAE-0B02-4FEA-B393-46C5ECC2FE5F}" type="parTrans" cxnId="{2912BF3A-332C-4596-A6D1-3E43D1295EAB}">
      <dgm:prSet/>
      <dgm:spPr/>
      <dgm:t>
        <a:bodyPr/>
        <a:lstStyle/>
        <a:p>
          <a:endParaRPr lang="en-US"/>
        </a:p>
      </dgm:t>
    </dgm:pt>
    <dgm:pt modelId="{F72E6066-A7E9-4D3B-81D4-7C6871C32BAA}" type="sibTrans" cxnId="{2912BF3A-332C-4596-A6D1-3E43D1295EAB}">
      <dgm:prSet/>
      <dgm:spPr/>
      <dgm:t>
        <a:bodyPr/>
        <a:lstStyle/>
        <a:p>
          <a:endParaRPr lang="en-US"/>
        </a:p>
      </dgm:t>
    </dgm:pt>
    <dgm:pt modelId="{93940777-07A7-4CAA-A47D-D94F1B59602F}">
      <dgm:prSet/>
      <dgm:spPr/>
      <dgm:t>
        <a:bodyPr/>
        <a:lstStyle/>
        <a:p>
          <a:pPr rtl="0"/>
          <a:r>
            <a:rPr lang="en-US" dirty="0" smtClean="0"/>
            <a:t>AJAX (</a:t>
          </a:r>
          <a:r>
            <a:rPr lang="en-US" dirty="0" err="1" smtClean="0"/>
            <a:t>mecanisme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, </a:t>
          </a:r>
          <a:r>
            <a:rPr lang="en-US" dirty="0" err="1" smtClean="0"/>
            <a:t>XMLHttpRequest</a:t>
          </a:r>
          <a:r>
            <a:rPr lang="en-US" dirty="0" smtClean="0"/>
            <a:t>) + SOAP/REST/JSON</a:t>
          </a:r>
          <a:endParaRPr lang="en-US" dirty="0"/>
        </a:p>
      </dgm:t>
    </dgm:pt>
    <dgm:pt modelId="{A603A568-8084-43C8-A3F7-9D427A64225B}" type="parTrans" cxnId="{B5FCBCCF-C6D0-468D-82DC-E6B2BF76E05D}">
      <dgm:prSet/>
      <dgm:spPr/>
      <dgm:t>
        <a:bodyPr/>
        <a:lstStyle/>
        <a:p>
          <a:endParaRPr lang="en-US"/>
        </a:p>
      </dgm:t>
    </dgm:pt>
    <dgm:pt modelId="{5383CD5C-B5B4-4A0B-86A7-98F1B9EC5C0D}" type="sibTrans" cxnId="{B5FCBCCF-C6D0-468D-82DC-E6B2BF76E05D}">
      <dgm:prSet/>
      <dgm:spPr/>
      <dgm:t>
        <a:bodyPr/>
        <a:lstStyle/>
        <a:p>
          <a:endParaRPr lang="en-US"/>
        </a:p>
      </dgm:t>
    </dgm:pt>
    <dgm:pt modelId="{695C0017-6A45-4075-BA20-94B1773E7374}">
      <dgm:prSet/>
      <dgm:spPr/>
      <dgm:t>
        <a:bodyPr/>
        <a:lstStyle/>
        <a:p>
          <a:pPr rtl="0"/>
          <a:r>
            <a:rPr lang="en-US" dirty="0" err="1" smtClean="0"/>
            <a:t>Prototypejs</a:t>
          </a:r>
          <a:endParaRPr lang="en-US" dirty="0"/>
        </a:p>
      </dgm:t>
    </dgm:pt>
    <dgm:pt modelId="{35B6C641-C1CD-4ACC-8ED7-CA0761543722}" type="parTrans" cxnId="{B22106F0-3F27-40FD-BB5C-42D9E675229E}">
      <dgm:prSet/>
      <dgm:spPr/>
      <dgm:t>
        <a:bodyPr/>
        <a:lstStyle/>
        <a:p>
          <a:endParaRPr lang="en-US"/>
        </a:p>
      </dgm:t>
    </dgm:pt>
    <dgm:pt modelId="{7BB6D005-E038-4473-B27F-7DFBC131DEBB}" type="sibTrans" cxnId="{B22106F0-3F27-40FD-BB5C-42D9E675229E}">
      <dgm:prSet/>
      <dgm:spPr/>
      <dgm:t>
        <a:bodyPr/>
        <a:lstStyle/>
        <a:p>
          <a:endParaRPr lang="en-US"/>
        </a:p>
      </dgm:t>
    </dgm:pt>
    <dgm:pt modelId="{03324091-1020-4B3B-892F-75EF8031A536}">
      <dgm:prSet/>
      <dgm:spPr/>
      <dgm:t>
        <a:bodyPr/>
        <a:lstStyle/>
        <a:p>
          <a:pPr rtl="0"/>
          <a:r>
            <a:rPr lang="en-US" dirty="0" err="1" smtClean="0"/>
            <a:t>jQuery</a:t>
          </a:r>
          <a:endParaRPr lang="en-US" dirty="0"/>
        </a:p>
      </dgm:t>
    </dgm:pt>
    <dgm:pt modelId="{66B1A52D-2C97-4621-9A78-8831AEB4874B}" type="parTrans" cxnId="{1E062772-9C56-4570-8A03-2088DDB48065}">
      <dgm:prSet/>
      <dgm:spPr/>
      <dgm:t>
        <a:bodyPr/>
        <a:lstStyle/>
        <a:p>
          <a:endParaRPr lang="en-US"/>
        </a:p>
      </dgm:t>
    </dgm:pt>
    <dgm:pt modelId="{B180BBA4-FA41-4DA0-87A0-240973D68319}" type="sibTrans" cxnId="{1E062772-9C56-4570-8A03-2088DDB48065}">
      <dgm:prSet/>
      <dgm:spPr/>
      <dgm:t>
        <a:bodyPr/>
        <a:lstStyle/>
        <a:p>
          <a:endParaRPr lang="en-US"/>
        </a:p>
      </dgm:t>
    </dgm:pt>
    <dgm:pt modelId="{DEAD97EC-CFD3-4D1F-BD8C-EECEAD56D33D}">
      <dgm:prSet/>
      <dgm:spPr/>
      <dgm:t>
        <a:bodyPr/>
        <a:lstStyle/>
        <a:p>
          <a:pPr rtl="0"/>
          <a:r>
            <a:rPr lang="ro-RO" dirty="0" err="1" smtClean="0"/>
            <a:t>Templating</a:t>
          </a:r>
          <a:r>
            <a:rPr lang="ro-RO" dirty="0" smtClean="0"/>
            <a:t> (ex. </a:t>
          </a:r>
          <a:r>
            <a:rPr lang="en-US" dirty="0" smtClean="0"/>
            <a:t>Smarty + </a:t>
          </a:r>
          <a:r>
            <a:rPr lang="en-US" dirty="0" err="1" smtClean="0"/>
            <a:t>overlib</a:t>
          </a:r>
          <a:r>
            <a:rPr lang="ro-RO" dirty="0" smtClean="0"/>
            <a:t>)</a:t>
          </a:r>
          <a:endParaRPr lang="en-US" dirty="0"/>
        </a:p>
      </dgm:t>
    </dgm:pt>
    <dgm:pt modelId="{D7B41E47-DDD7-4384-8B32-D0B3762001F9}" type="parTrans" cxnId="{EE5D23E3-3EEE-4694-A7F4-32764EE953CF}">
      <dgm:prSet/>
      <dgm:spPr/>
      <dgm:t>
        <a:bodyPr/>
        <a:lstStyle/>
        <a:p>
          <a:endParaRPr lang="en-US"/>
        </a:p>
      </dgm:t>
    </dgm:pt>
    <dgm:pt modelId="{A725027F-ADAD-4A9D-A335-DA0B21B45E42}" type="sibTrans" cxnId="{EE5D23E3-3EEE-4694-A7F4-32764EE953CF}">
      <dgm:prSet/>
      <dgm:spPr/>
      <dgm:t>
        <a:bodyPr/>
        <a:lstStyle/>
        <a:p>
          <a:endParaRPr lang="en-US"/>
        </a:p>
      </dgm:t>
    </dgm:pt>
    <dgm:pt modelId="{9E62401D-CE2A-404A-BE1A-B718F03C03C3}">
      <dgm:prSet/>
      <dgm:spPr/>
      <dgm:t>
        <a:bodyPr/>
        <a:lstStyle/>
        <a:p>
          <a:pPr rtl="0"/>
          <a:r>
            <a:rPr lang="en-US" dirty="0" smtClean="0"/>
            <a:t>(</a:t>
          </a:r>
          <a:r>
            <a:rPr lang="en-US" dirty="0" err="1" smtClean="0"/>
            <a:t>Alte</a:t>
          </a:r>
          <a:r>
            <a:rPr lang="en-US" dirty="0" smtClean="0"/>
            <a:t> </a:t>
          </a:r>
          <a:r>
            <a:rPr lang="en-US" dirty="0" err="1" smtClean="0"/>
            <a:t>propuneri</a:t>
          </a:r>
          <a:r>
            <a:rPr lang="en-US" dirty="0" smtClean="0"/>
            <a:t> de framework-</a:t>
          </a:r>
          <a:r>
            <a:rPr lang="en-US" dirty="0" err="1" smtClean="0"/>
            <a:t>uri</a:t>
          </a:r>
          <a:r>
            <a:rPr lang="en-US" dirty="0" smtClean="0"/>
            <a:t> </a:t>
          </a:r>
          <a:r>
            <a:rPr lang="en-US" dirty="0" err="1" smtClean="0"/>
            <a:t>ajax</a:t>
          </a:r>
          <a:r>
            <a:rPr lang="en-US" dirty="0" smtClean="0"/>
            <a:t>)</a:t>
          </a:r>
          <a:endParaRPr lang="en-US" dirty="0"/>
        </a:p>
      </dgm:t>
    </dgm:pt>
    <dgm:pt modelId="{B0133C98-CBAF-4AA7-AC5C-5629E8EC0AD1}" type="parTrans" cxnId="{66C7D3FA-C574-4685-94E9-55761B6E9C0D}">
      <dgm:prSet/>
      <dgm:spPr/>
      <dgm:t>
        <a:bodyPr/>
        <a:lstStyle/>
        <a:p>
          <a:endParaRPr lang="en-US"/>
        </a:p>
      </dgm:t>
    </dgm:pt>
    <dgm:pt modelId="{4A1D3ACB-7F9F-46E6-907D-C829B8E9DC69}" type="sibTrans" cxnId="{66C7D3FA-C574-4685-94E9-55761B6E9C0D}">
      <dgm:prSet/>
      <dgm:spPr/>
      <dgm:t>
        <a:bodyPr/>
        <a:lstStyle/>
        <a:p>
          <a:endParaRPr lang="en-US"/>
        </a:p>
      </dgm:t>
    </dgm:pt>
    <dgm:pt modelId="{FEFACFC0-9E09-4BF8-822B-BCE51A9F5690}">
      <dgm:prSet/>
      <dgm:spPr/>
      <dgm:t>
        <a:bodyPr/>
        <a:lstStyle/>
        <a:p>
          <a:pPr rtl="0"/>
          <a:r>
            <a:rPr lang="en-US" dirty="0" smtClean="0"/>
            <a:t>Un plus </a:t>
          </a:r>
          <a:r>
            <a:rPr lang="ro-RO" dirty="0" smtClean="0"/>
            <a:t>î</a:t>
          </a:r>
          <a:r>
            <a:rPr lang="en-US" dirty="0" smtClean="0"/>
            <a:t>n </a:t>
          </a:r>
          <a:r>
            <a:rPr lang="en-US" dirty="0" err="1" smtClean="0"/>
            <a:t>evaluare</a:t>
          </a:r>
          <a:r>
            <a:rPr lang="en-US" dirty="0" smtClean="0"/>
            <a:t>: </a:t>
          </a:r>
          <a:r>
            <a:rPr lang="en-US" dirty="0" err="1" smtClean="0"/>
            <a:t>oferirea</a:t>
          </a:r>
          <a:r>
            <a:rPr lang="en-US" dirty="0" smtClean="0"/>
            <a:t> de </a:t>
          </a:r>
          <a:r>
            <a:rPr lang="ro-RO" dirty="0" err="1" smtClean="0"/>
            <a:t>mini-</a:t>
          </a:r>
          <a:r>
            <a:rPr lang="en-US" dirty="0" err="1" smtClean="0"/>
            <a:t>aplica</a:t>
          </a:r>
          <a:r>
            <a:rPr lang="ro-RO" dirty="0" smtClean="0"/>
            <a:t>ț</a:t>
          </a:r>
          <a:r>
            <a:rPr lang="en-US" dirty="0" smtClean="0"/>
            <a:t>ii  “demonstrative” –  de </a:t>
          </a:r>
          <a:r>
            <a:rPr lang="ro-RO" dirty="0" smtClean="0"/>
            <a:t>REUTILIZARE </a:t>
          </a:r>
          <a:r>
            <a:rPr lang="en-US" dirty="0" smtClean="0"/>
            <a:t>a </a:t>
          </a:r>
          <a:r>
            <a:rPr lang="en-US" dirty="0" err="1" smtClean="0"/>
            <a:t>functionalitatilor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 ale </a:t>
          </a:r>
          <a:r>
            <a:rPr lang="en-US" dirty="0" err="1" smtClean="0"/>
            <a:t>aplicatiei</a:t>
          </a:r>
          <a:r>
            <a:rPr lang="en-US" dirty="0" smtClean="0"/>
            <a:t> –, </a:t>
          </a:r>
          <a:r>
            <a:rPr lang="en-US" dirty="0" err="1" smtClean="0"/>
            <a:t>prin</a:t>
          </a:r>
          <a:r>
            <a:rPr lang="en-US" dirty="0" smtClean="0"/>
            <a:t> </a:t>
          </a:r>
          <a:r>
            <a:rPr lang="en-US" dirty="0" err="1" smtClean="0"/>
            <a:t>reutilizarea</a:t>
          </a:r>
          <a:r>
            <a:rPr lang="en-US" dirty="0" smtClean="0"/>
            <a:t> API-</a:t>
          </a:r>
          <a:r>
            <a:rPr lang="en-US" dirty="0" err="1" smtClean="0"/>
            <a:t>ului</a:t>
          </a:r>
          <a:r>
            <a:rPr lang="en-US" dirty="0" smtClean="0"/>
            <a:t> </a:t>
          </a:r>
          <a:r>
            <a:rPr lang="en-US" dirty="0" err="1" smtClean="0"/>
            <a:t>expus</a:t>
          </a:r>
          <a:endParaRPr lang="ro-RO" dirty="0"/>
        </a:p>
      </dgm:t>
    </dgm:pt>
    <dgm:pt modelId="{4857B4D8-CCF3-4E6B-B0D0-B22ADAE1A032}" type="parTrans" cxnId="{094493A6-2C26-4A55-AD2D-BC8CB1810582}">
      <dgm:prSet/>
      <dgm:spPr/>
      <dgm:t>
        <a:bodyPr/>
        <a:lstStyle/>
        <a:p>
          <a:endParaRPr lang="en-US"/>
        </a:p>
      </dgm:t>
    </dgm:pt>
    <dgm:pt modelId="{7B88E463-68CA-4F89-BFE6-1A75F1D999DE}" type="sibTrans" cxnId="{094493A6-2C26-4A55-AD2D-BC8CB1810582}">
      <dgm:prSet/>
      <dgm:spPr/>
      <dgm:t>
        <a:bodyPr/>
        <a:lstStyle/>
        <a:p>
          <a:endParaRPr lang="en-US"/>
        </a:p>
      </dgm:t>
    </dgm:pt>
    <dgm:pt modelId="{4C5EC6D4-73CE-47E5-846B-4C8F7E422FDA}">
      <dgm:prSet/>
      <dgm:spPr/>
      <dgm:t>
        <a:bodyPr/>
        <a:lstStyle/>
        <a:p>
          <a:pPr rtl="0"/>
          <a:r>
            <a:rPr lang="ro-RO" dirty="0" err="1" smtClean="0"/>
            <a:t>Polymer</a:t>
          </a:r>
          <a:r>
            <a:rPr lang="ro-RO" dirty="0" smtClean="0"/>
            <a:t> (sau biblioteci similare)</a:t>
          </a:r>
          <a:endParaRPr lang="en-US" dirty="0"/>
        </a:p>
      </dgm:t>
    </dgm:pt>
    <dgm:pt modelId="{029993E8-9B9B-42E9-829E-53218859A2DA}" type="parTrans" cxnId="{ECC939B5-2DAD-4110-940E-0E36D0B1C35E}">
      <dgm:prSet/>
      <dgm:spPr/>
      <dgm:t>
        <a:bodyPr/>
        <a:lstStyle/>
        <a:p>
          <a:endParaRPr lang="en-US"/>
        </a:p>
      </dgm:t>
    </dgm:pt>
    <dgm:pt modelId="{D5603B04-5F2B-46CD-B7B2-021E6AE1F959}" type="sibTrans" cxnId="{ECC939B5-2DAD-4110-940E-0E36D0B1C35E}">
      <dgm:prSet/>
      <dgm:spPr/>
      <dgm:t>
        <a:bodyPr/>
        <a:lstStyle/>
        <a:p>
          <a:endParaRPr lang="en-US"/>
        </a:p>
      </dgm:t>
    </dgm:pt>
    <dgm:pt modelId="{92A9EF71-5DB7-4ACB-A08D-5DC706ABE823}">
      <dgm:prSet custT="1"/>
      <dgm:spPr/>
      <dgm:t>
        <a:bodyPr/>
        <a:lstStyle/>
        <a:p>
          <a:pPr rtl="0"/>
          <a:r>
            <a:rPr lang="ro-RO" sz="1200" dirty="0" smtClean="0"/>
            <a:t>Implementarea serviciilor REST de bază nu trebuie să depindă de platforma utilizată.</a:t>
          </a:r>
          <a:endParaRPr lang="en-US" sz="1200" dirty="0"/>
        </a:p>
      </dgm:t>
    </dgm:pt>
    <dgm:pt modelId="{12F92A44-7949-4940-AF6B-FB387F909426}" type="parTrans" cxnId="{2DBCED61-75A5-4D2C-9237-71AE1529AA6B}">
      <dgm:prSet/>
      <dgm:spPr/>
      <dgm:t>
        <a:bodyPr/>
        <a:lstStyle/>
        <a:p>
          <a:endParaRPr lang="en-US"/>
        </a:p>
      </dgm:t>
    </dgm:pt>
    <dgm:pt modelId="{EF89AEED-0131-48BB-958A-7413035169C2}" type="sibTrans" cxnId="{2DBCED61-75A5-4D2C-9237-71AE1529AA6B}">
      <dgm:prSet/>
      <dgm:spPr/>
      <dgm:t>
        <a:bodyPr/>
        <a:lstStyle/>
        <a:p>
          <a:endParaRPr lang="en-US"/>
        </a:p>
      </dgm:t>
    </dgm:pt>
    <dgm:pt modelId="{66342965-4696-4353-BC55-453CEB6608DD}" type="pres">
      <dgm:prSet presAssocID="{01D6168D-CF38-4846-B304-5AB0D1D544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E8DA69-6E8B-4D8C-AE99-10C9FD27580F}" type="pres">
      <dgm:prSet presAssocID="{057EC438-106C-45D1-9041-CDA954E59901}" presName="boxAndChildren" presStyleCnt="0"/>
      <dgm:spPr/>
      <dgm:t>
        <a:bodyPr/>
        <a:lstStyle/>
        <a:p>
          <a:endParaRPr lang="en-US"/>
        </a:p>
      </dgm:t>
    </dgm:pt>
    <dgm:pt modelId="{DE32BAC8-CF75-4745-874E-F5715B76FEA8}" type="pres">
      <dgm:prSet presAssocID="{057EC438-106C-45D1-9041-CDA954E59901}" presName="parentTextBox" presStyleLbl="node1" presStyleIdx="0" presStyleCnt="1"/>
      <dgm:spPr/>
      <dgm:t>
        <a:bodyPr/>
        <a:lstStyle/>
        <a:p>
          <a:endParaRPr lang="en-US"/>
        </a:p>
      </dgm:t>
    </dgm:pt>
    <dgm:pt modelId="{D146600A-D2A6-450A-B8D7-B59A49FD869C}" type="pres">
      <dgm:prSet presAssocID="{057EC438-106C-45D1-9041-CDA954E59901}" presName="entireBox" presStyleLbl="node1" presStyleIdx="0" presStyleCnt="1" custScaleY="131620"/>
      <dgm:spPr/>
      <dgm:t>
        <a:bodyPr/>
        <a:lstStyle/>
        <a:p>
          <a:endParaRPr lang="en-US"/>
        </a:p>
      </dgm:t>
    </dgm:pt>
    <dgm:pt modelId="{1F25F088-DA9E-4BB6-BC04-3D9B3C3643F0}" type="pres">
      <dgm:prSet presAssocID="{057EC438-106C-45D1-9041-CDA954E59901}" presName="descendantBox" presStyleCnt="0"/>
      <dgm:spPr/>
      <dgm:t>
        <a:bodyPr/>
        <a:lstStyle/>
        <a:p>
          <a:endParaRPr lang="en-US"/>
        </a:p>
      </dgm:t>
    </dgm:pt>
    <dgm:pt modelId="{2A555F6D-A021-462B-B326-8A5E761D5AC7}" type="pres">
      <dgm:prSet presAssocID="{B54BE2C2-85C6-4AEC-B45A-6301E3FD0224}" presName="childTextBox" presStyleLbl="fgAccFollowNode1" presStyleIdx="0" presStyleCnt="3" custScaleY="177338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A3750220-A91D-4C8A-BD74-CC0AABAE204A}" type="pres">
      <dgm:prSet presAssocID="{5525BAF7-EBAC-4621-A232-AD8FF2AD424E}" presName="childTextBox" presStyleLbl="fgAccFollowNode1" presStyleIdx="1" presStyleCnt="3" custScaleY="177338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9C6699E3-7DCC-4EDD-A9CD-09119145D312}" type="pres">
      <dgm:prSet presAssocID="{FEFACFC0-9E09-4BF8-822B-BCE51A9F5690}" presName="childTextBox" presStyleLbl="fgAccFollowNode1" presStyleIdx="2" presStyleCnt="3" custScaleY="177338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</dgm:ptLst>
  <dgm:cxnLst>
    <dgm:cxn modelId="{66C7D3FA-C574-4685-94E9-55761B6E9C0D}" srcId="{5525BAF7-EBAC-4621-A232-AD8FF2AD424E}" destId="{9E62401D-CE2A-404A-BE1A-B718F03C03C3}" srcOrd="5" destOrd="0" parTransId="{B0133C98-CBAF-4AA7-AC5C-5629E8EC0AD1}" sibTransId="{4A1D3ACB-7F9F-46E6-907D-C829B8E9DC69}"/>
    <dgm:cxn modelId="{06173C5B-DC6E-4E74-9CE1-A3E24BBBE8CC}" type="presOf" srcId="{DEAD97EC-CFD3-4D1F-BD8C-EECEAD56D33D}" destId="{A3750220-A91D-4C8A-BD74-CC0AABAE204A}" srcOrd="0" destOrd="4" presId="urn:microsoft.com/office/officeart/2005/8/layout/process4"/>
    <dgm:cxn modelId="{63FEBDF1-350C-43EA-A561-82085D32E85A}" type="presOf" srcId="{5525BAF7-EBAC-4621-A232-AD8FF2AD424E}" destId="{A3750220-A91D-4C8A-BD74-CC0AABAE204A}" srcOrd="0" destOrd="0" presId="urn:microsoft.com/office/officeart/2005/8/layout/process4"/>
    <dgm:cxn modelId="{07F9EBD2-A95E-4E37-B8B9-B3C055693660}" srcId="{057EC438-106C-45D1-9041-CDA954E59901}" destId="{B54BE2C2-85C6-4AEC-B45A-6301E3FD0224}" srcOrd="0" destOrd="0" parTransId="{1E3451CF-64A8-4F6F-82AB-21E629367D0B}" sibTransId="{8B893CE2-D678-44D9-92C4-92E8873FA808}"/>
    <dgm:cxn modelId="{F1349B49-B492-4BAD-A7A6-C240A317E9BC}" type="presOf" srcId="{03324091-1020-4B3B-892F-75EF8031A536}" destId="{A3750220-A91D-4C8A-BD74-CC0AABAE204A}" srcOrd="0" destOrd="3" presId="urn:microsoft.com/office/officeart/2005/8/layout/process4"/>
    <dgm:cxn modelId="{8608B7E1-5AFE-4E7F-B359-153D53AA3A22}" type="presOf" srcId="{92A9EF71-5DB7-4ACB-A08D-5DC706ABE823}" destId="{2A555F6D-A021-462B-B326-8A5E761D5AC7}" srcOrd="0" destOrd="2" presId="urn:microsoft.com/office/officeart/2005/8/layout/process4"/>
    <dgm:cxn modelId="{C2E51422-7FB8-4766-871D-BE7C7099B768}" type="presOf" srcId="{93940777-07A7-4CAA-A47D-D94F1B59602F}" destId="{A3750220-A91D-4C8A-BD74-CC0AABAE204A}" srcOrd="0" destOrd="1" presId="urn:microsoft.com/office/officeart/2005/8/layout/process4"/>
    <dgm:cxn modelId="{EE5D23E3-3EEE-4694-A7F4-32764EE953CF}" srcId="{5525BAF7-EBAC-4621-A232-AD8FF2AD424E}" destId="{DEAD97EC-CFD3-4D1F-BD8C-EECEAD56D33D}" srcOrd="3" destOrd="0" parTransId="{D7B41E47-DDD7-4384-8B32-D0B3762001F9}" sibTransId="{A725027F-ADAD-4A9D-A335-DA0B21B45E42}"/>
    <dgm:cxn modelId="{6FA32B09-F20E-4509-A715-E93451B0B67C}" type="presOf" srcId="{01D6168D-CF38-4846-B304-5AB0D1D544BB}" destId="{66342965-4696-4353-BC55-453CEB6608DD}" srcOrd="0" destOrd="0" presId="urn:microsoft.com/office/officeart/2005/8/layout/process4"/>
    <dgm:cxn modelId="{940B6A36-F335-4E40-AB93-48B9B56A31DB}" type="presOf" srcId="{057EC438-106C-45D1-9041-CDA954E59901}" destId="{D146600A-D2A6-450A-B8D7-B59A49FD869C}" srcOrd="1" destOrd="0" presId="urn:microsoft.com/office/officeart/2005/8/layout/process4"/>
    <dgm:cxn modelId="{F8C3A21B-8081-4E48-B39C-EA7006DB8D1A}" type="presOf" srcId="{4C5EC6D4-73CE-47E5-846B-4C8F7E422FDA}" destId="{A3750220-A91D-4C8A-BD74-CC0AABAE204A}" srcOrd="0" destOrd="5" presId="urn:microsoft.com/office/officeart/2005/8/layout/process4"/>
    <dgm:cxn modelId="{B22106F0-3F27-40FD-BB5C-42D9E675229E}" srcId="{5525BAF7-EBAC-4621-A232-AD8FF2AD424E}" destId="{695C0017-6A45-4075-BA20-94B1773E7374}" srcOrd="1" destOrd="0" parTransId="{35B6C641-C1CD-4ACC-8ED7-CA0761543722}" sibTransId="{7BB6D005-E038-4473-B27F-7DFBC131DEBB}"/>
    <dgm:cxn modelId="{ECC939B5-2DAD-4110-940E-0E36D0B1C35E}" srcId="{5525BAF7-EBAC-4621-A232-AD8FF2AD424E}" destId="{4C5EC6D4-73CE-47E5-846B-4C8F7E422FDA}" srcOrd="4" destOrd="0" parTransId="{029993E8-9B9B-42E9-829E-53218859A2DA}" sibTransId="{D5603B04-5F2B-46CD-B7B2-021E6AE1F959}"/>
    <dgm:cxn modelId="{094493A6-2C26-4A55-AD2D-BC8CB1810582}" srcId="{057EC438-106C-45D1-9041-CDA954E59901}" destId="{FEFACFC0-9E09-4BF8-822B-BCE51A9F5690}" srcOrd="2" destOrd="0" parTransId="{4857B4D8-CCF3-4E6B-B0D0-B22ADAE1A032}" sibTransId="{7B88E463-68CA-4F89-BFE6-1A75F1D999DE}"/>
    <dgm:cxn modelId="{874A7307-15CF-4399-B157-7D4EC160B8D7}" srcId="{01D6168D-CF38-4846-B304-5AB0D1D544BB}" destId="{057EC438-106C-45D1-9041-CDA954E59901}" srcOrd="0" destOrd="0" parTransId="{534E8159-09FA-43BC-92C9-57BAC3D4F07B}" sibTransId="{EE22EA2E-DAB6-4A67-9BE3-AB3C49A4C392}"/>
    <dgm:cxn modelId="{019E49F4-D73D-465F-BC18-617442970361}" type="presOf" srcId="{3D7C0E29-58C7-43B4-B255-6166F9ABDF1C}" destId="{2A555F6D-A021-462B-B326-8A5E761D5AC7}" srcOrd="0" destOrd="1" presId="urn:microsoft.com/office/officeart/2005/8/layout/process4"/>
    <dgm:cxn modelId="{25538514-9136-4B10-AA90-0C65315A5000}" type="presOf" srcId="{695C0017-6A45-4075-BA20-94B1773E7374}" destId="{A3750220-A91D-4C8A-BD74-CC0AABAE204A}" srcOrd="0" destOrd="2" presId="urn:microsoft.com/office/officeart/2005/8/layout/process4"/>
    <dgm:cxn modelId="{2912BF3A-332C-4596-A6D1-3E43D1295EAB}" srcId="{057EC438-106C-45D1-9041-CDA954E59901}" destId="{5525BAF7-EBAC-4621-A232-AD8FF2AD424E}" srcOrd="1" destOrd="0" parTransId="{A7B9ABAE-0B02-4FEA-B393-46C5ECC2FE5F}" sibTransId="{F72E6066-A7E9-4D3B-81D4-7C6871C32BAA}"/>
    <dgm:cxn modelId="{F1D73702-C71F-4F0C-8D7B-99E88CC6726D}" type="presOf" srcId="{B54BE2C2-85C6-4AEC-B45A-6301E3FD0224}" destId="{2A555F6D-A021-462B-B326-8A5E761D5AC7}" srcOrd="0" destOrd="0" presId="urn:microsoft.com/office/officeart/2005/8/layout/process4"/>
    <dgm:cxn modelId="{88B14162-7E4B-490B-B198-6CF6A211855D}" type="presOf" srcId="{9E62401D-CE2A-404A-BE1A-B718F03C03C3}" destId="{A3750220-A91D-4C8A-BD74-CC0AABAE204A}" srcOrd="0" destOrd="6" presId="urn:microsoft.com/office/officeart/2005/8/layout/process4"/>
    <dgm:cxn modelId="{1E062772-9C56-4570-8A03-2088DDB48065}" srcId="{5525BAF7-EBAC-4621-A232-AD8FF2AD424E}" destId="{03324091-1020-4B3B-892F-75EF8031A536}" srcOrd="2" destOrd="0" parTransId="{66B1A52D-2C97-4621-9A78-8831AEB4874B}" sibTransId="{B180BBA4-FA41-4DA0-87A0-240973D68319}"/>
    <dgm:cxn modelId="{2DBCED61-75A5-4D2C-9237-71AE1529AA6B}" srcId="{B54BE2C2-85C6-4AEC-B45A-6301E3FD0224}" destId="{92A9EF71-5DB7-4ACB-A08D-5DC706ABE823}" srcOrd="1" destOrd="0" parTransId="{12F92A44-7949-4940-AF6B-FB387F909426}" sibTransId="{EF89AEED-0131-48BB-958A-7413035169C2}"/>
    <dgm:cxn modelId="{D274FFB9-BF0C-4E53-BD4A-F4062859DD33}" type="presOf" srcId="{FEFACFC0-9E09-4BF8-822B-BCE51A9F5690}" destId="{9C6699E3-7DCC-4EDD-A9CD-09119145D312}" srcOrd="0" destOrd="0" presId="urn:microsoft.com/office/officeart/2005/8/layout/process4"/>
    <dgm:cxn modelId="{393FA5D2-1946-4FB9-8F4C-860C0D545F5B}" srcId="{B54BE2C2-85C6-4AEC-B45A-6301E3FD0224}" destId="{3D7C0E29-58C7-43B4-B255-6166F9ABDF1C}" srcOrd="0" destOrd="0" parTransId="{BAAB38B6-2853-493C-BBA5-229DD734A6D0}" sibTransId="{1FAB2B7B-7921-4362-99A8-AE4DC2B966B5}"/>
    <dgm:cxn modelId="{B5FCBCCF-C6D0-468D-82DC-E6B2BF76E05D}" srcId="{5525BAF7-EBAC-4621-A232-AD8FF2AD424E}" destId="{93940777-07A7-4CAA-A47D-D94F1B59602F}" srcOrd="0" destOrd="0" parTransId="{A603A568-8084-43C8-A3F7-9D427A64225B}" sibTransId="{5383CD5C-B5B4-4A0B-86A7-98F1B9EC5C0D}"/>
    <dgm:cxn modelId="{27CA148D-C5C6-4E07-B839-126C8D3D01B0}" type="presOf" srcId="{057EC438-106C-45D1-9041-CDA954E59901}" destId="{DE32BAC8-CF75-4745-874E-F5715B76FEA8}" srcOrd="0" destOrd="0" presId="urn:microsoft.com/office/officeart/2005/8/layout/process4"/>
    <dgm:cxn modelId="{752C7BF2-EB32-4E5C-8E29-40ACE3C0D69C}" type="presParOf" srcId="{66342965-4696-4353-BC55-453CEB6608DD}" destId="{0BE8DA69-6E8B-4D8C-AE99-10C9FD27580F}" srcOrd="0" destOrd="0" presId="urn:microsoft.com/office/officeart/2005/8/layout/process4"/>
    <dgm:cxn modelId="{55AA5CBB-3BDC-4EEC-B461-11AFCC0D1432}" type="presParOf" srcId="{0BE8DA69-6E8B-4D8C-AE99-10C9FD27580F}" destId="{DE32BAC8-CF75-4745-874E-F5715B76FEA8}" srcOrd="0" destOrd="0" presId="urn:microsoft.com/office/officeart/2005/8/layout/process4"/>
    <dgm:cxn modelId="{10F60D89-4A4D-467E-A87D-298D1D129FBF}" type="presParOf" srcId="{0BE8DA69-6E8B-4D8C-AE99-10C9FD27580F}" destId="{D146600A-D2A6-450A-B8D7-B59A49FD869C}" srcOrd="1" destOrd="0" presId="urn:microsoft.com/office/officeart/2005/8/layout/process4"/>
    <dgm:cxn modelId="{CA2A3577-FCA0-4141-8666-0735062C0F83}" type="presParOf" srcId="{0BE8DA69-6E8B-4D8C-AE99-10C9FD27580F}" destId="{1F25F088-DA9E-4BB6-BC04-3D9B3C3643F0}" srcOrd="2" destOrd="0" presId="urn:microsoft.com/office/officeart/2005/8/layout/process4"/>
    <dgm:cxn modelId="{E0803D5A-E691-4CA0-AE64-104ED1BEAAD3}" type="presParOf" srcId="{1F25F088-DA9E-4BB6-BC04-3D9B3C3643F0}" destId="{2A555F6D-A021-462B-B326-8A5E761D5AC7}" srcOrd="0" destOrd="0" presId="urn:microsoft.com/office/officeart/2005/8/layout/process4"/>
    <dgm:cxn modelId="{5F04EFB2-94F2-43CD-9D76-DA0B0CF29A83}" type="presParOf" srcId="{1F25F088-DA9E-4BB6-BC04-3D9B3C3643F0}" destId="{A3750220-A91D-4C8A-BD74-CC0AABAE204A}" srcOrd="1" destOrd="0" presId="urn:microsoft.com/office/officeart/2005/8/layout/process4"/>
    <dgm:cxn modelId="{B89DBEEA-918C-4D36-A428-C2F6DC438DE8}" type="presParOf" srcId="{1F25F088-DA9E-4BB6-BC04-3D9B3C3643F0}" destId="{9C6699E3-7DCC-4EDD-A9CD-09119145D31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33EA6A-5F41-4064-AEE2-7237E74FBD3A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8D1111-0971-4CC9-83CE-26BFD23D0EF2}">
      <dgm:prSet/>
      <dgm:spPr/>
      <dgm:t>
        <a:bodyPr/>
        <a:lstStyle/>
        <a:p>
          <a:pPr rtl="0"/>
          <a:r>
            <a:rPr lang="en-US" dirty="0" err="1" smtClean="0"/>
            <a:t>Proiectele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aborda</a:t>
          </a:r>
          <a:r>
            <a:rPr lang="en-US" dirty="0" smtClean="0"/>
            <a:t> </a:t>
          </a:r>
          <a:r>
            <a:rPr lang="en-US" dirty="0" err="1" smtClean="0"/>
            <a:t>urmatoarele</a:t>
          </a:r>
          <a:r>
            <a:rPr lang="en-US" dirty="0" smtClean="0"/>
            <a:t> </a:t>
          </a:r>
          <a:r>
            <a:rPr lang="en-US" dirty="0" err="1" smtClean="0"/>
            <a:t>componente</a:t>
          </a:r>
          <a:r>
            <a:rPr lang="en-US" dirty="0" smtClean="0"/>
            <a:t> </a:t>
          </a:r>
          <a:r>
            <a:rPr lang="en-US" dirty="0" err="1" smtClean="0"/>
            <a:t>specifice</a:t>
          </a:r>
          <a:r>
            <a:rPr lang="en-US" dirty="0" smtClean="0"/>
            <a:t>:</a:t>
          </a:r>
          <a:endParaRPr lang="en-US" dirty="0"/>
        </a:p>
      </dgm:t>
    </dgm:pt>
    <dgm:pt modelId="{1608AE62-28C2-42DA-9EC8-263C85CDF811}" type="parTrans" cxnId="{D6BACE17-D357-4FCE-B9FF-6387EFF5EE41}">
      <dgm:prSet/>
      <dgm:spPr/>
      <dgm:t>
        <a:bodyPr/>
        <a:lstStyle/>
        <a:p>
          <a:endParaRPr lang="en-US"/>
        </a:p>
      </dgm:t>
    </dgm:pt>
    <dgm:pt modelId="{75E9E380-84AD-437C-AFFA-7CC2262CA251}" type="sibTrans" cxnId="{D6BACE17-D357-4FCE-B9FF-6387EFF5EE41}">
      <dgm:prSet/>
      <dgm:spPr/>
      <dgm:t>
        <a:bodyPr/>
        <a:lstStyle/>
        <a:p>
          <a:endParaRPr lang="en-US"/>
        </a:p>
      </dgm:t>
    </dgm:pt>
    <dgm:pt modelId="{FF4F3DEC-B2C3-44ED-8C6F-F26671DC0451}">
      <dgm:prSet/>
      <dgm:spPr/>
      <dgm:t>
        <a:bodyPr/>
        <a:lstStyle/>
        <a:p>
          <a:pPr rtl="0"/>
          <a:r>
            <a:rPr lang="en-US" dirty="0" err="1" smtClean="0"/>
            <a:t>Interfata</a:t>
          </a:r>
          <a:r>
            <a:rPr lang="en-US" dirty="0" smtClean="0"/>
            <a:t> </a:t>
          </a:r>
          <a:r>
            <a:rPr lang="en-US" dirty="0" err="1" smtClean="0"/>
            <a:t>utilizator</a:t>
          </a:r>
          <a:endParaRPr lang="en-US" dirty="0"/>
        </a:p>
      </dgm:t>
    </dgm:pt>
    <dgm:pt modelId="{73FE0BF6-8C3A-4129-A496-0E4D2BC9866A}" type="parTrans" cxnId="{CE690A44-2A3E-4576-AED7-948F6117B910}">
      <dgm:prSet/>
      <dgm:spPr/>
      <dgm:t>
        <a:bodyPr/>
        <a:lstStyle/>
        <a:p>
          <a:endParaRPr lang="en-US"/>
        </a:p>
      </dgm:t>
    </dgm:pt>
    <dgm:pt modelId="{0955DBA8-4C49-49DB-9043-154601872499}" type="sibTrans" cxnId="{CE690A44-2A3E-4576-AED7-948F6117B910}">
      <dgm:prSet/>
      <dgm:spPr/>
      <dgm:t>
        <a:bodyPr/>
        <a:lstStyle/>
        <a:p>
          <a:endParaRPr lang="en-US"/>
        </a:p>
      </dgm:t>
    </dgm:pt>
    <dgm:pt modelId="{3924EAFA-35CA-4BF8-9F63-FFB18941EC4A}">
      <dgm:prSet/>
      <dgm:spPr/>
      <dgm:t>
        <a:bodyPr/>
        <a:lstStyle/>
        <a:p>
          <a:pPr rtl="0"/>
          <a:r>
            <a:rPr lang="en-US" dirty="0" err="1" smtClean="0"/>
            <a:t>Aceast</a:t>
          </a:r>
          <a:r>
            <a:rPr lang="ro-RO" dirty="0" smtClean="0"/>
            <a:t>ă</a:t>
          </a:r>
          <a:r>
            <a:rPr lang="en-US" dirty="0" smtClean="0"/>
            <a:t> component</a:t>
          </a:r>
          <a:r>
            <a:rPr lang="ro-RO" dirty="0" smtClean="0"/>
            <a:t>ă</a:t>
          </a:r>
          <a:r>
            <a:rPr lang="en-US" dirty="0" smtClean="0"/>
            <a:t> EXPUNE </a:t>
          </a:r>
          <a:r>
            <a:rPr lang="en-US" dirty="0" err="1" smtClean="0"/>
            <a:t>functionalitatile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 ale </a:t>
          </a:r>
          <a:r>
            <a:rPr lang="en-US" dirty="0" err="1" smtClean="0"/>
            <a:t>aplicatiei</a:t>
          </a:r>
          <a:r>
            <a:rPr lang="en-US" dirty="0" smtClean="0"/>
            <a:t>. </a:t>
          </a:r>
          <a:endParaRPr lang="en-US" dirty="0"/>
        </a:p>
      </dgm:t>
    </dgm:pt>
    <dgm:pt modelId="{3CB320E5-72F5-47D5-AF5E-F8B9A21FB491}" type="parTrans" cxnId="{1CA04BCC-A936-49EC-A4D9-3CC07EAFFCBA}">
      <dgm:prSet/>
      <dgm:spPr/>
      <dgm:t>
        <a:bodyPr/>
        <a:lstStyle/>
        <a:p>
          <a:endParaRPr lang="en-US"/>
        </a:p>
      </dgm:t>
    </dgm:pt>
    <dgm:pt modelId="{41D7F739-6513-4ADE-BDEF-F7B0CC3DEA8A}" type="sibTrans" cxnId="{1CA04BCC-A936-49EC-A4D9-3CC07EAFFCBA}">
      <dgm:prSet/>
      <dgm:spPr/>
      <dgm:t>
        <a:bodyPr/>
        <a:lstStyle/>
        <a:p>
          <a:endParaRPr lang="en-US"/>
        </a:p>
      </dgm:t>
    </dgm:pt>
    <dgm:pt modelId="{C276C9E3-76B8-4E4C-9A10-80D044EBDC81}">
      <dgm:prSet/>
      <dgm:spPr/>
      <dgm:t>
        <a:bodyPr/>
        <a:lstStyle/>
        <a:p>
          <a:pPr rtl="0"/>
          <a:r>
            <a:rPr lang="en-US" dirty="0" err="1" smtClean="0"/>
            <a:t>Interfata</a:t>
          </a:r>
          <a:r>
            <a:rPr lang="en-US" dirty="0" smtClean="0"/>
            <a:t> de </a:t>
          </a:r>
          <a:r>
            <a:rPr lang="en-US" dirty="0" err="1" smtClean="0"/>
            <a:t>administrare</a:t>
          </a:r>
          <a:endParaRPr lang="en-US" dirty="0"/>
        </a:p>
      </dgm:t>
    </dgm:pt>
    <dgm:pt modelId="{1D382383-B3E3-48CB-A4CF-0B237020F430}" type="parTrans" cxnId="{BCB2302E-98FF-4F1D-9E45-966743C75E13}">
      <dgm:prSet/>
      <dgm:spPr/>
      <dgm:t>
        <a:bodyPr/>
        <a:lstStyle/>
        <a:p>
          <a:endParaRPr lang="en-US"/>
        </a:p>
      </dgm:t>
    </dgm:pt>
    <dgm:pt modelId="{97FC559A-7609-462C-99BF-CA2379CCD4DF}" type="sibTrans" cxnId="{BCB2302E-98FF-4F1D-9E45-966743C75E13}">
      <dgm:prSet/>
      <dgm:spPr/>
      <dgm:t>
        <a:bodyPr/>
        <a:lstStyle/>
        <a:p>
          <a:endParaRPr lang="en-US"/>
        </a:p>
      </dgm:t>
    </dgm:pt>
    <dgm:pt modelId="{529FE2E2-E4D4-4C95-A3CE-8D322927B040}">
      <dgm:prSet/>
      <dgm:spPr/>
      <dgm:t>
        <a:bodyPr/>
        <a:lstStyle/>
        <a:p>
          <a:pPr rtl="0"/>
          <a:r>
            <a:rPr lang="en-US" dirty="0" err="1" smtClean="0"/>
            <a:t>Aceasta</a:t>
          </a:r>
          <a:r>
            <a:rPr lang="en-US" dirty="0" smtClean="0"/>
            <a:t> </a:t>
          </a:r>
          <a:r>
            <a:rPr lang="en-US" dirty="0" err="1" smtClean="0"/>
            <a:t>componenta</a:t>
          </a:r>
          <a:r>
            <a:rPr lang="en-US" dirty="0" smtClean="0"/>
            <a:t> </a:t>
          </a:r>
          <a:r>
            <a:rPr lang="en-US" dirty="0" err="1" smtClean="0"/>
            <a:t>ofera</a:t>
          </a:r>
          <a:r>
            <a:rPr lang="en-US" dirty="0" smtClean="0"/>
            <a:t> </a:t>
          </a:r>
          <a:r>
            <a:rPr lang="en-US" dirty="0" err="1" smtClean="0"/>
            <a:t>functionalitatile</a:t>
          </a:r>
          <a:r>
            <a:rPr lang="en-US" dirty="0" smtClean="0"/>
            <a:t> de </a:t>
          </a:r>
          <a:r>
            <a:rPr lang="en-US" dirty="0" err="1" smtClean="0"/>
            <a:t>administrare</a:t>
          </a:r>
          <a:r>
            <a:rPr lang="en-US" dirty="0" smtClean="0"/>
            <a:t> ale </a:t>
          </a:r>
          <a:r>
            <a:rPr lang="en-US" dirty="0" err="1" smtClean="0"/>
            <a:t>aplicatiei</a:t>
          </a:r>
          <a:r>
            <a:rPr lang="en-US" dirty="0" smtClean="0"/>
            <a:t>, conform </a:t>
          </a:r>
          <a:r>
            <a:rPr lang="en-US" dirty="0" err="1" smtClean="0"/>
            <a:t>specificatiilor</a:t>
          </a:r>
          <a:r>
            <a:rPr lang="en-US" dirty="0" smtClean="0"/>
            <a:t> </a:t>
          </a:r>
          <a:r>
            <a:rPr lang="en-US" dirty="0" err="1" smtClean="0"/>
            <a:t>aplicatiei</a:t>
          </a:r>
          <a:r>
            <a:rPr lang="en-US" dirty="0" smtClean="0"/>
            <a:t>.</a:t>
          </a:r>
          <a:endParaRPr lang="en-US" dirty="0"/>
        </a:p>
      </dgm:t>
    </dgm:pt>
    <dgm:pt modelId="{E027D47F-C77C-4EF8-95CC-2E648A29C090}" type="parTrans" cxnId="{D5D76720-FC81-4D4C-926A-E9CE95D92402}">
      <dgm:prSet/>
      <dgm:spPr/>
      <dgm:t>
        <a:bodyPr/>
        <a:lstStyle/>
        <a:p>
          <a:endParaRPr lang="en-US"/>
        </a:p>
      </dgm:t>
    </dgm:pt>
    <dgm:pt modelId="{5FEEF3AA-BFB0-48F3-ABE3-5BF1EC54F046}" type="sibTrans" cxnId="{D5D76720-FC81-4D4C-926A-E9CE95D92402}">
      <dgm:prSet/>
      <dgm:spPr/>
      <dgm:t>
        <a:bodyPr/>
        <a:lstStyle/>
        <a:p>
          <a:endParaRPr lang="en-US"/>
        </a:p>
      </dgm:t>
    </dgm:pt>
    <dgm:pt modelId="{B43D7902-1B4E-4D74-A714-29E45BB97A09}">
      <dgm:prSet/>
      <dgm:spPr/>
      <dgm:t>
        <a:bodyPr/>
        <a:lstStyle/>
        <a:p>
          <a:pPr rtl="0"/>
          <a:r>
            <a:rPr lang="en-US" dirty="0" err="1" smtClean="0"/>
            <a:t>Inregistrarea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administrarea</a:t>
          </a:r>
          <a:r>
            <a:rPr lang="en-US" dirty="0" smtClean="0"/>
            <a:t> </a:t>
          </a:r>
          <a:r>
            <a:rPr lang="en-US" dirty="0" err="1" smtClean="0"/>
            <a:t>utilizatorilor</a:t>
          </a:r>
          <a:r>
            <a:rPr lang="ro-RO" dirty="0" smtClean="0"/>
            <a:t> (vezi și ACL)</a:t>
          </a:r>
          <a:endParaRPr lang="en-US" dirty="0"/>
        </a:p>
      </dgm:t>
    </dgm:pt>
    <dgm:pt modelId="{2B7B26B7-2F60-4196-81EC-4FB207AD431D}" type="parTrans" cxnId="{9071E355-E3BD-41F0-8491-7B5F5D323F74}">
      <dgm:prSet/>
      <dgm:spPr/>
      <dgm:t>
        <a:bodyPr/>
        <a:lstStyle/>
        <a:p>
          <a:endParaRPr lang="en-US"/>
        </a:p>
      </dgm:t>
    </dgm:pt>
    <dgm:pt modelId="{3090D728-1759-4F90-9A61-B72494535418}" type="sibTrans" cxnId="{9071E355-E3BD-41F0-8491-7B5F5D323F74}">
      <dgm:prSet/>
      <dgm:spPr/>
      <dgm:t>
        <a:bodyPr/>
        <a:lstStyle/>
        <a:p>
          <a:endParaRPr lang="en-US"/>
        </a:p>
      </dgm:t>
    </dgm:pt>
    <dgm:pt modelId="{C1A1F9B8-686F-47F6-9608-C348352C036E}">
      <dgm:prSet/>
      <dgm:spPr/>
      <dgm:t>
        <a:bodyPr/>
        <a:lstStyle/>
        <a:p>
          <a:pPr rtl="0"/>
          <a:r>
            <a:rPr lang="en-US" dirty="0" err="1" smtClean="0"/>
            <a:t>Prin</a:t>
          </a:r>
          <a:r>
            <a:rPr lang="en-US" dirty="0" smtClean="0"/>
            <a:t> </a:t>
          </a:r>
          <a:r>
            <a:rPr lang="en-US" dirty="0" err="1" smtClean="0"/>
            <a:t>aceasta</a:t>
          </a:r>
          <a:r>
            <a:rPr lang="en-US" dirty="0" smtClean="0"/>
            <a:t> </a:t>
          </a:r>
          <a:r>
            <a:rPr lang="en-US" dirty="0" err="1" smtClean="0"/>
            <a:t>componenta</a:t>
          </a:r>
          <a:r>
            <a:rPr lang="en-US" dirty="0" smtClean="0"/>
            <a:t> 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en-US" dirty="0" err="1" smtClean="0"/>
            <a:t>oferit</a:t>
          </a:r>
          <a:r>
            <a:rPr lang="en-US" dirty="0" smtClean="0"/>
            <a:t> </a:t>
          </a:r>
          <a:r>
            <a:rPr lang="en-US" dirty="0" err="1" smtClean="0"/>
            <a:t>suportul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inregistrarea</a:t>
          </a:r>
          <a:r>
            <a:rPr lang="en-US" dirty="0" smtClean="0"/>
            <a:t> </a:t>
          </a:r>
          <a:r>
            <a:rPr lang="en-US" dirty="0" err="1" smtClean="0"/>
            <a:t>utilizatorilor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administrarea</a:t>
          </a:r>
          <a:r>
            <a:rPr lang="en-US" dirty="0" smtClean="0"/>
            <a:t> </a:t>
          </a:r>
          <a:r>
            <a:rPr lang="en-US" dirty="0" err="1" smtClean="0"/>
            <a:t>informatiilor</a:t>
          </a:r>
          <a:r>
            <a:rPr lang="en-US" dirty="0" smtClean="0"/>
            <a:t> </a:t>
          </a:r>
          <a:r>
            <a:rPr lang="en-US" dirty="0" err="1" smtClean="0"/>
            <a:t>personale</a:t>
          </a:r>
          <a:r>
            <a:rPr lang="en-US" dirty="0" smtClean="0"/>
            <a:t>.</a:t>
          </a:r>
          <a:endParaRPr lang="en-US" dirty="0"/>
        </a:p>
      </dgm:t>
    </dgm:pt>
    <dgm:pt modelId="{41A41AF8-E78D-4A97-B1A5-B4F0E3FE7581}" type="parTrans" cxnId="{1133F839-C031-49CB-8D03-D088708BADBF}">
      <dgm:prSet/>
      <dgm:spPr/>
      <dgm:t>
        <a:bodyPr/>
        <a:lstStyle/>
        <a:p>
          <a:endParaRPr lang="en-US"/>
        </a:p>
      </dgm:t>
    </dgm:pt>
    <dgm:pt modelId="{70F02861-3D5B-4EAD-9BAB-BDC9A84A1977}" type="sibTrans" cxnId="{1133F839-C031-49CB-8D03-D088708BADBF}">
      <dgm:prSet/>
      <dgm:spPr/>
      <dgm:t>
        <a:bodyPr/>
        <a:lstStyle/>
        <a:p>
          <a:endParaRPr lang="en-US"/>
        </a:p>
      </dgm:t>
    </dgm:pt>
    <dgm:pt modelId="{A3596A8A-9726-4083-BA7F-74D943C582AF}">
      <dgm:prSet/>
      <dgm:spPr/>
      <dgm:t>
        <a:bodyPr/>
        <a:lstStyle/>
        <a:p>
          <a:pPr rtl="0"/>
          <a:r>
            <a:rPr lang="en-US" dirty="0" smtClean="0"/>
            <a:t>Este </a:t>
          </a:r>
          <a:r>
            <a:rPr lang="en-US" dirty="0" err="1" smtClean="0"/>
            <a:t>recomandabila</a:t>
          </a:r>
          <a:r>
            <a:rPr lang="en-US" dirty="0" smtClean="0"/>
            <a:t> </a:t>
          </a:r>
          <a:r>
            <a:rPr lang="en-US" dirty="0" err="1" smtClean="0"/>
            <a:t>integrarea</a:t>
          </a:r>
          <a:r>
            <a:rPr lang="en-US" dirty="0" smtClean="0"/>
            <a:t> </a:t>
          </a:r>
          <a:r>
            <a:rPr lang="en-US" dirty="0" err="1" smtClean="0"/>
            <a:t>unor</a:t>
          </a:r>
          <a:r>
            <a:rPr lang="en-US" dirty="0" smtClean="0"/>
            <a:t> </a:t>
          </a:r>
          <a:r>
            <a:rPr lang="en-US" dirty="0" err="1" smtClean="0"/>
            <a:t>mecanisme</a:t>
          </a:r>
          <a:r>
            <a:rPr lang="en-US" dirty="0" smtClean="0"/>
            <a:t> gen </a:t>
          </a:r>
          <a:r>
            <a:rPr lang="en-US" dirty="0" err="1" smtClean="0"/>
            <a:t>captcha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utilizatori</a:t>
          </a:r>
          <a:r>
            <a:rPr lang="en-US" dirty="0" smtClean="0"/>
            <a:t> </a:t>
          </a:r>
          <a:r>
            <a:rPr lang="en-US" dirty="0" err="1" smtClean="0"/>
            <a:t>noi</a:t>
          </a:r>
          <a:r>
            <a:rPr lang="en-US" dirty="0" smtClean="0"/>
            <a:t>. </a:t>
          </a:r>
          <a:endParaRPr lang="en-US" dirty="0"/>
        </a:p>
      </dgm:t>
    </dgm:pt>
    <dgm:pt modelId="{17DD9670-67A9-4EFF-B928-1854AF39936E}" type="parTrans" cxnId="{1A2EA482-E114-4C12-B79E-EA32199617B0}">
      <dgm:prSet/>
      <dgm:spPr/>
      <dgm:t>
        <a:bodyPr/>
        <a:lstStyle/>
        <a:p>
          <a:endParaRPr lang="en-US"/>
        </a:p>
      </dgm:t>
    </dgm:pt>
    <dgm:pt modelId="{D91CC68F-F01D-4964-89FF-254624015177}" type="sibTrans" cxnId="{1A2EA482-E114-4C12-B79E-EA32199617B0}">
      <dgm:prSet/>
      <dgm:spPr/>
      <dgm:t>
        <a:bodyPr/>
        <a:lstStyle/>
        <a:p>
          <a:endParaRPr lang="en-US"/>
        </a:p>
      </dgm:t>
    </dgm:pt>
    <dgm:pt modelId="{1CAF4937-9422-458E-85BC-16E224981276}">
      <dgm:prSet/>
      <dgm:spPr/>
      <dgm:t>
        <a:bodyPr/>
        <a:lstStyle/>
        <a:p>
          <a:pPr rtl="0"/>
          <a:r>
            <a:rPr lang="en-US" dirty="0" smtClean="0"/>
            <a:t>Este un plus </a:t>
          </a:r>
          <a:r>
            <a:rPr lang="en-US" dirty="0" err="1" smtClean="0"/>
            <a:t>utilizarea</a:t>
          </a:r>
          <a:r>
            <a:rPr lang="en-US" dirty="0" smtClean="0"/>
            <a:t> </a:t>
          </a:r>
          <a:r>
            <a:rPr lang="en-US" dirty="0" err="1" smtClean="0"/>
            <a:t>unor</a:t>
          </a:r>
          <a:r>
            <a:rPr lang="en-US" dirty="0" smtClean="0"/>
            <a:t> </a:t>
          </a:r>
          <a:r>
            <a:rPr lang="en-US" dirty="0" err="1" smtClean="0"/>
            <a:t>mecanisme</a:t>
          </a:r>
          <a:r>
            <a:rPr lang="en-US" dirty="0" smtClean="0"/>
            <a:t> de </a:t>
          </a:r>
          <a:r>
            <a:rPr lang="en-US" dirty="0" err="1" smtClean="0"/>
            <a:t>tipul</a:t>
          </a:r>
          <a:r>
            <a:rPr lang="en-US" dirty="0" smtClean="0"/>
            <a:t> </a:t>
          </a:r>
          <a:r>
            <a:rPr lang="en-US" dirty="0" err="1" smtClean="0"/>
            <a:t>openID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rezolvarea</a:t>
          </a:r>
          <a:r>
            <a:rPr lang="en-US" dirty="0" smtClean="0"/>
            <a:t> </a:t>
          </a:r>
          <a:r>
            <a:rPr lang="en-US" dirty="0" err="1" smtClean="0"/>
            <a:t>aspectelor</a:t>
          </a:r>
          <a:r>
            <a:rPr lang="en-US" dirty="0" smtClean="0"/>
            <a:t> legate de </a:t>
          </a:r>
          <a:r>
            <a:rPr lang="en-US" dirty="0" err="1" smtClean="0"/>
            <a:t>inregistrarea</a:t>
          </a:r>
          <a:r>
            <a:rPr lang="ro-RO" dirty="0" smtClean="0"/>
            <a:t> si/sau </a:t>
          </a:r>
          <a:r>
            <a:rPr lang="en-US" dirty="0" err="1" smtClean="0"/>
            <a:t>administrarea</a:t>
          </a:r>
          <a:r>
            <a:rPr lang="en-US" dirty="0" smtClean="0"/>
            <a:t> </a:t>
          </a:r>
          <a:r>
            <a:rPr lang="en-US" dirty="0" err="1" smtClean="0"/>
            <a:t>utilizatorilor</a:t>
          </a:r>
          <a:r>
            <a:rPr lang="ro-RO" dirty="0" smtClean="0"/>
            <a:t>. </a:t>
          </a:r>
          <a:endParaRPr lang="en-US" dirty="0"/>
        </a:p>
      </dgm:t>
    </dgm:pt>
    <dgm:pt modelId="{38F596C5-39D1-46DB-9CAB-C83C6214527A}" type="parTrans" cxnId="{62486D7C-9372-494B-A587-CC8CB7958F68}">
      <dgm:prSet/>
      <dgm:spPr/>
      <dgm:t>
        <a:bodyPr/>
        <a:lstStyle/>
        <a:p>
          <a:endParaRPr lang="en-US"/>
        </a:p>
      </dgm:t>
    </dgm:pt>
    <dgm:pt modelId="{69C883B0-4E89-486A-9277-2EF7DEE23669}" type="sibTrans" cxnId="{62486D7C-9372-494B-A587-CC8CB7958F68}">
      <dgm:prSet/>
      <dgm:spPr/>
      <dgm:t>
        <a:bodyPr/>
        <a:lstStyle/>
        <a:p>
          <a:endParaRPr lang="en-US"/>
        </a:p>
      </dgm:t>
    </dgm:pt>
    <dgm:pt modelId="{81060317-A710-4638-A710-B02793DC23D5}">
      <dgm:prSet/>
      <dgm:spPr/>
      <dgm:t>
        <a:bodyPr/>
        <a:lstStyle/>
        <a:p>
          <a:pPr rtl="0"/>
          <a:r>
            <a:rPr lang="en-US" dirty="0" err="1" smtClean="0"/>
            <a:t>Instalarea</a:t>
          </a:r>
          <a:r>
            <a:rPr lang="en-US" dirty="0" smtClean="0"/>
            <a:t> </a:t>
          </a:r>
          <a:r>
            <a:rPr lang="en-US" dirty="0" err="1" smtClean="0"/>
            <a:t>aplicatiei</a:t>
          </a:r>
          <a:endParaRPr lang="en-US" dirty="0"/>
        </a:p>
      </dgm:t>
    </dgm:pt>
    <dgm:pt modelId="{21FD7286-75D3-4710-BEE2-A64B1FFA37DC}" type="parTrans" cxnId="{59EF16DD-A005-4682-9D59-D90A27592EA0}">
      <dgm:prSet/>
      <dgm:spPr/>
      <dgm:t>
        <a:bodyPr/>
        <a:lstStyle/>
        <a:p>
          <a:endParaRPr lang="en-US"/>
        </a:p>
      </dgm:t>
    </dgm:pt>
    <dgm:pt modelId="{9C3B5B48-060D-4B5A-96B0-878606B341EA}" type="sibTrans" cxnId="{59EF16DD-A005-4682-9D59-D90A27592EA0}">
      <dgm:prSet/>
      <dgm:spPr/>
      <dgm:t>
        <a:bodyPr/>
        <a:lstStyle/>
        <a:p>
          <a:endParaRPr lang="en-US"/>
        </a:p>
      </dgm:t>
    </dgm:pt>
    <dgm:pt modelId="{AAA5541A-5A85-4DCB-905D-702EE8CD08D5}">
      <dgm:prSet/>
      <dgm:spPr/>
      <dgm:t>
        <a:bodyPr/>
        <a:lstStyle/>
        <a:p>
          <a:pPr rtl="0"/>
          <a:r>
            <a:rPr lang="en-US" dirty="0" err="1" smtClean="0"/>
            <a:t>Prin</a:t>
          </a:r>
          <a:r>
            <a:rPr lang="en-US" dirty="0" smtClean="0"/>
            <a:t> </a:t>
          </a:r>
          <a:r>
            <a:rPr lang="en-US" dirty="0" err="1" smtClean="0"/>
            <a:t>aceasta</a:t>
          </a:r>
          <a:r>
            <a:rPr lang="en-US" dirty="0" smtClean="0"/>
            <a:t> </a:t>
          </a:r>
          <a:r>
            <a:rPr lang="en-US" dirty="0" err="1" smtClean="0"/>
            <a:t>componenta</a:t>
          </a:r>
          <a:r>
            <a:rPr lang="en-US" dirty="0" smtClean="0"/>
            <a:t> 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ro-RO" dirty="0" smtClean="0"/>
            <a:t>definit </a:t>
          </a:r>
          <a:r>
            <a:rPr lang="en-US" dirty="0" smtClean="0"/>
            <a:t>un </a:t>
          </a:r>
          <a:r>
            <a:rPr lang="en-US" dirty="0" err="1" smtClean="0"/>
            <a:t>proces</a:t>
          </a:r>
          <a:r>
            <a:rPr lang="en-US" dirty="0" smtClean="0"/>
            <a:t> </a:t>
          </a:r>
          <a:r>
            <a:rPr lang="en-US" dirty="0" err="1" smtClean="0"/>
            <a:t>simplu</a:t>
          </a:r>
          <a:r>
            <a:rPr lang="en-US" dirty="0" smtClean="0"/>
            <a:t> </a:t>
          </a:r>
          <a:r>
            <a:rPr lang="en-US" dirty="0" err="1" smtClean="0"/>
            <a:t>prin</a:t>
          </a:r>
          <a:r>
            <a:rPr lang="en-US" dirty="0" smtClean="0"/>
            <a:t> care 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en-US" dirty="0" err="1" smtClean="0"/>
            <a:t>posibila</a:t>
          </a:r>
          <a:r>
            <a:rPr lang="en-US" dirty="0" smtClean="0"/>
            <a:t> </a:t>
          </a:r>
          <a:r>
            <a:rPr lang="en-US" dirty="0" err="1" smtClean="0"/>
            <a:t>instalarea</a:t>
          </a:r>
          <a:r>
            <a:rPr lang="ro-RO" dirty="0" smtClean="0"/>
            <a:t> și/sau </a:t>
          </a:r>
          <a:r>
            <a:rPr lang="en-US" dirty="0" smtClean="0"/>
            <a:t>(re)</a:t>
          </a:r>
          <a:r>
            <a:rPr lang="en-US" dirty="0" err="1" smtClean="0"/>
            <a:t>configurarea</a:t>
          </a:r>
          <a:r>
            <a:rPr lang="en-US" dirty="0" smtClean="0"/>
            <a:t> </a:t>
          </a:r>
          <a:r>
            <a:rPr lang="en-US" dirty="0" err="1" smtClean="0"/>
            <a:t>aplicatiei</a:t>
          </a:r>
          <a:r>
            <a:rPr lang="en-US" dirty="0" smtClean="0"/>
            <a:t>.</a:t>
          </a:r>
          <a:endParaRPr lang="en-US" dirty="0"/>
        </a:p>
      </dgm:t>
    </dgm:pt>
    <dgm:pt modelId="{FC4E4D7C-40CD-4435-A490-6399BDAE71DE}" type="parTrans" cxnId="{FA12E03B-527B-4109-81D6-47F91DAB4F30}">
      <dgm:prSet/>
      <dgm:spPr/>
      <dgm:t>
        <a:bodyPr/>
        <a:lstStyle/>
        <a:p>
          <a:endParaRPr lang="en-US"/>
        </a:p>
      </dgm:t>
    </dgm:pt>
    <dgm:pt modelId="{18C88D59-63CF-483C-A1C5-CA3840164160}" type="sibTrans" cxnId="{FA12E03B-527B-4109-81D6-47F91DAB4F30}">
      <dgm:prSet/>
      <dgm:spPr/>
      <dgm:t>
        <a:bodyPr/>
        <a:lstStyle/>
        <a:p>
          <a:endParaRPr lang="en-US"/>
        </a:p>
      </dgm:t>
    </dgm:pt>
    <dgm:pt modelId="{DC2F2C67-202F-4D86-8697-AF6BA93810F2}">
      <dgm:prSet/>
      <dgm:spPr/>
      <dgm:t>
        <a:bodyPr/>
        <a:lstStyle/>
        <a:p>
          <a:pPr rtl="0"/>
          <a:r>
            <a:rPr lang="en-US" dirty="0" err="1" smtClean="0"/>
            <a:t>Procesul</a:t>
          </a:r>
          <a:r>
            <a:rPr lang="en-US" dirty="0" smtClean="0"/>
            <a:t> de </a:t>
          </a:r>
          <a:r>
            <a:rPr lang="en-US" dirty="0" err="1" smtClean="0"/>
            <a:t>configurare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trebui</a:t>
          </a:r>
          <a:r>
            <a:rPr lang="en-US" dirty="0" smtClean="0"/>
            <a:t> </a:t>
          </a:r>
          <a:r>
            <a:rPr lang="en-US" dirty="0" err="1" smtClean="0"/>
            <a:t>sa</a:t>
          </a:r>
          <a:r>
            <a:rPr lang="en-US" dirty="0" smtClean="0"/>
            <a:t> </a:t>
          </a:r>
          <a:r>
            <a:rPr lang="en-US" dirty="0" err="1" smtClean="0"/>
            <a:t>permita</a:t>
          </a:r>
          <a:r>
            <a:rPr lang="en-US" dirty="0" smtClean="0"/>
            <a:t> </a:t>
          </a:r>
          <a:r>
            <a:rPr lang="en-US" dirty="0" err="1" smtClean="0"/>
            <a:t>selectarea</a:t>
          </a:r>
          <a:r>
            <a:rPr lang="en-US" dirty="0" smtClean="0"/>
            <a:t> </a:t>
          </a:r>
          <a:r>
            <a:rPr lang="en-US" dirty="0" err="1" smtClean="0"/>
            <a:t>suportului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baze</a:t>
          </a:r>
          <a:r>
            <a:rPr lang="en-US" dirty="0" smtClean="0"/>
            <a:t> de date</a:t>
          </a:r>
          <a:r>
            <a:rPr lang="ro-RO" dirty="0" smtClean="0"/>
            <a:t>, atunci când este cazul</a:t>
          </a:r>
          <a:r>
            <a:rPr lang="en-US" dirty="0" smtClean="0"/>
            <a:t>, </a:t>
          </a:r>
          <a:r>
            <a:rPr lang="en-US" dirty="0" err="1" smtClean="0"/>
            <a:t>popularea</a:t>
          </a:r>
          <a:r>
            <a:rPr lang="en-US" dirty="0" smtClean="0"/>
            <a:t> </a:t>
          </a:r>
          <a:r>
            <a:rPr lang="en-US" dirty="0" err="1" smtClean="0"/>
            <a:t>initiala</a:t>
          </a:r>
          <a:r>
            <a:rPr lang="en-US" dirty="0" smtClean="0"/>
            <a:t> a </a:t>
          </a:r>
          <a:r>
            <a:rPr lang="en-US" dirty="0" err="1" smtClean="0"/>
            <a:t>acestora</a:t>
          </a:r>
          <a:r>
            <a:rPr lang="en-US" dirty="0" smtClean="0"/>
            <a:t>, </a:t>
          </a:r>
          <a:r>
            <a:rPr lang="en-US" dirty="0" err="1" smtClean="0"/>
            <a:t>configurarea</a:t>
          </a:r>
          <a:r>
            <a:rPr lang="en-US" dirty="0" smtClean="0"/>
            <a:t> </a:t>
          </a:r>
          <a:r>
            <a:rPr lang="en-US" dirty="0" err="1" smtClean="0"/>
            <a:t>accesului</a:t>
          </a:r>
          <a:r>
            <a:rPr lang="en-US" dirty="0" smtClean="0"/>
            <a:t> la </a:t>
          </a:r>
          <a:r>
            <a:rPr lang="en-US" dirty="0" err="1" smtClean="0"/>
            <a:t>diferitele</a:t>
          </a:r>
          <a:r>
            <a:rPr lang="en-US" dirty="0" smtClean="0"/>
            <a:t> zone ale </a:t>
          </a:r>
          <a:r>
            <a:rPr lang="en-US" dirty="0" err="1" smtClean="0"/>
            <a:t>aplicatiei</a:t>
          </a:r>
          <a:r>
            <a:rPr lang="en-US" dirty="0" smtClean="0"/>
            <a:t>.</a:t>
          </a:r>
          <a:endParaRPr lang="en-US" dirty="0"/>
        </a:p>
      </dgm:t>
    </dgm:pt>
    <dgm:pt modelId="{C502BC95-C01E-482C-B12B-882C57BD6A8B}" type="parTrans" cxnId="{041EB805-8013-42D0-BA47-AEFC6F6E36C7}">
      <dgm:prSet/>
      <dgm:spPr/>
      <dgm:t>
        <a:bodyPr/>
        <a:lstStyle/>
        <a:p>
          <a:endParaRPr lang="en-US"/>
        </a:p>
      </dgm:t>
    </dgm:pt>
    <dgm:pt modelId="{4EDEE061-AAF1-422A-810E-70BB9E4A7142}" type="sibTrans" cxnId="{041EB805-8013-42D0-BA47-AEFC6F6E36C7}">
      <dgm:prSet/>
      <dgm:spPr/>
      <dgm:t>
        <a:bodyPr/>
        <a:lstStyle/>
        <a:p>
          <a:endParaRPr lang="en-US"/>
        </a:p>
      </dgm:t>
    </dgm:pt>
    <dgm:pt modelId="{C47C604F-C1EE-4D60-8382-8BFA1E64DC53}">
      <dgm:prSet/>
      <dgm:spPr/>
      <dgm:t>
        <a:bodyPr/>
        <a:lstStyle/>
        <a:p>
          <a:pPr rtl="0"/>
          <a:r>
            <a:rPr lang="en-US" dirty="0" err="1" smtClean="0"/>
            <a:t>Daca</a:t>
          </a:r>
          <a:r>
            <a:rPr lang="en-US" dirty="0" smtClean="0"/>
            <a:t> 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en-US" dirty="0" err="1" smtClean="0"/>
            <a:t>necesar</a:t>
          </a:r>
          <a:r>
            <a:rPr lang="en-US" dirty="0" smtClean="0"/>
            <a:t> </a:t>
          </a:r>
          <a:r>
            <a:rPr lang="en-US" dirty="0" err="1" smtClean="0"/>
            <a:t>accesul</a:t>
          </a:r>
          <a:r>
            <a:rPr lang="en-US" dirty="0" smtClean="0"/>
            <a:t> la </a:t>
          </a:r>
          <a:r>
            <a:rPr lang="en-US" dirty="0" err="1" smtClean="0"/>
            <a:t>aplicatie</a:t>
          </a:r>
          <a:r>
            <a:rPr lang="en-US" dirty="0" smtClean="0"/>
            <a:t> </a:t>
          </a:r>
          <a:r>
            <a:rPr lang="en-US" dirty="0" err="1" smtClean="0"/>
            <a:t>printr</a:t>
          </a:r>
          <a:r>
            <a:rPr lang="en-US" dirty="0" smtClean="0"/>
            <a:t>-un cont, se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oferi</a:t>
          </a:r>
          <a:r>
            <a:rPr lang="en-US" dirty="0" smtClean="0"/>
            <a:t> </a:t>
          </a:r>
          <a:r>
            <a:rPr lang="en-US" dirty="0" err="1" smtClean="0"/>
            <a:t>functionalitati</a:t>
          </a:r>
          <a:r>
            <a:rPr lang="en-US" dirty="0" smtClean="0"/>
            <a:t> </a:t>
          </a:r>
          <a:r>
            <a:rPr lang="en-US" dirty="0" err="1" smtClean="0"/>
            <a:t>diferite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utilizatori</a:t>
          </a:r>
          <a:r>
            <a:rPr lang="en-US" dirty="0" smtClean="0"/>
            <a:t> </a:t>
          </a:r>
          <a:r>
            <a:rPr lang="en-US" dirty="0" err="1" smtClean="0"/>
            <a:t>inregistrati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utilizatori</a:t>
          </a:r>
          <a:r>
            <a:rPr lang="en-US" dirty="0" smtClean="0"/>
            <a:t> </a:t>
          </a:r>
          <a:r>
            <a:rPr lang="en-US" dirty="0" err="1" smtClean="0"/>
            <a:t>neinregistrati</a:t>
          </a:r>
          <a:r>
            <a:rPr lang="en-US" dirty="0" smtClean="0"/>
            <a:t>.</a:t>
          </a:r>
          <a:endParaRPr lang="en-US" dirty="0"/>
        </a:p>
      </dgm:t>
    </dgm:pt>
    <dgm:pt modelId="{C6B4BDFE-9011-4EDF-AC91-BAE08F8A5314}" type="parTrans" cxnId="{9B5B1692-CD3E-4D04-AB7F-3A2C6DC6DC67}">
      <dgm:prSet/>
      <dgm:spPr/>
    </dgm:pt>
    <dgm:pt modelId="{E930E50C-D219-4996-8E56-A076CDC8778B}" type="sibTrans" cxnId="{9B5B1692-CD3E-4D04-AB7F-3A2C6DC6DC67}">
      <dgm:prSet/>
      <dgm:spPr/>
    </dgm:pt>
    <dgm:pt modelId="{759CEB93-D112-4BA1-B06C-AE44DEB4F887}">
      <dgm:prSet/>
      <dgm:spPr/>
      <dgm:t>
        <a:bodyPr/>
        <a:lstStyle/>
        <a:p>
          <a:pPr rtl="0"/>
          <a:r>
            <a:rPr lang="en-US" dirty="0" err="1" smtClean="0"/>
            <a:t>Aceasta</a:t>
          </a:r>
          <a:r>
            <a:rPr lang="en-US" dirty="0" smtClean="0"/>
            <a:t> </a:t>
          </a:r>
          <a:r>
            <a:rPr lang="en-US" dirty="0" err="1" smtClean="0"/>
            <a:t>componenta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CONSUMA </a:t>
          </a:r>
          <a:r>
            <a:rPr lang="en-US" dirty="0" err="1" smtClean="0"/>
            <a:t>servicii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 (API)</a:t>
          </a:r>
          <a:endParaRPr lang="en-US" dirty="0"/>
        </a:p>
      </dgm:t>
    </dgm:pt>
    <dgm:pt modelId="{C7EBE6AD-4A06-4AF7-BBD6-B93BE9763C50}" type="parTrans" cxnId="{A9214D7D-8F8F-46CB-8179-4B89EE54B8F6}">
      <dgm:prSet/>
      <dgm:spPr/>
    </dgm:pt>
    <dgm:pt modelId="{B4F5E3F2-857F-4944-9500-BF9B9E0AD1B7}" type="sibTrans" cxnId="{A9214D7D-8F8F-46CB-8179-4B89EE54B8F6}">
      <dgm:prSet/>
      <dgm:spPr/>
    </dgm:pt>
    <dgm:pt modelId="{3F47B564-4303-473F-A099-693A4B4CD498}">
      <dgm:prSet/>
      <dgm:spPr/>
      <dgm:t>
        <a:bodyPr/>
        <a:lstStyle/>
        <a:p>
          <a:pPr rtl="0"/>
          <a:r>
            <a:rPr lang="ro-RO" dirty="0" smtClean="0"/>
            <a:t>Implementarea este, de asemenea, bazata pe CONSUM de servicii de baza (API)</a:t>
          </a:r>
          <a:endParaRPr lang="en-US" dirty="0"/>
        </a:p>
      </dgm:t>
    </dgm:pt>
    <dgm:pt modelId="{62053E2F-9CA4-4B31-9A3D-FAF41F253C45}" type="parTrans" cxnId="{15894DF9-DED1-4C6C-B59E-819A93348B09}">
      <dgm:prSet/>
      <dgm:spPr/>
    </dgm:pt>
    <dgm:pt modelId="{9328A116-C194-4DC3-A2BA-4DDE33E4BC7E}" type="sibTrans" cxnId="{15894DF9-DED1-4C6C-B59E-819A93348B09}">
      <dgm:prSet/>
      <dgm:spPr/>
    </dgm:pt>
    <dgm:pt modelId="{99DC3E59-F537-48BF-8EF0-2D2E6CDC6B55}">
      <dgm:prSet/>
      <dgm:spPr/>
      <dgm:t>
        <a:bodyPr/>
        <a:lstStyle/>
        <a:p>
          <a:pPr rtl="0"/>
          <a:r>
            <a:rPr lang="ro-RO" dirty="0" smtClean="0"/>
            <a:t>Utilizarea Google+ API prin consola specifică</a:t>
          </a:r>
          <a:endParaRPr lang="en-US" dirty="0"/>
        </a:p>
      </dgm:t>
    </dgm:pt>
    <dgm:pt modelId="{189E9C0E-893B-460B-A8C6-B120BE68B947}" type="parTrans" cxnId="{EBF8AE0C-7AAF-4316-B823-9A3D90C2DC6E}">
      <dgm:prSet/>
      <dgm:spPr/>
    </dgm:pt>
    <dgm:pt modelId="{64261FF4-F6E6-4B8A-9E2A-5759C05D9ADE}" type="sibTrans" cxnId="{EBF8AE0C-7AAF-4316-B823-9A3D90C2DC6E}">
      <dgm:prSet/>
      <dgm:spPr/>
    </dgm:pt>
    <dgm:pt modelId="{5A3825B8-D38E-4D80-BADF-E58FEEB13281}">
      <dgm:prSet/>
      <dgm:spPr/>
      <dgm:t>
        <a:bodyPr/>
        <a:lstStyle/>
        <a:p>
          <a:pPr rtl="0"/>
          <a:r>
            <a:rPr lang="ro-RO" dirty="0" smtClean="0"/>
            <a:t>Pentru interfața de administrare vor fi oferite servicii REST izolate, accesibile pe baza unui </a:t>
          </a:r>
          <a:r>
            <a:rPr lang="ro-RO" dirty="0" err="1" smtClean="0"/>
            <a:t>token</a:t>
          </a:r>
          <a:r>
            <a:rPr lang="ro-RO" dirty="0" smtClean="0"/>
            <a:t> de autentificare.</a:t>
          </a:r>
          <a:endParaRPr lang="en-US" dirty="0"/>
        </a:p>
      </dgm:t>
    </dgm:pt>
    <dgm:pt modelId="{05DE91C5-334C-4B63-9C75-06953DEE31B7}" type="parTrans" cxnId="{AFA7C0F8-26E5-4A7B-9031-830E3EE69272}">
      <dgm:prSet/>
      <dgm:spPr/>
    </dgm:pt>
    <dgm:pt modelId="{7A1C7A87-32E9-4E72-B443-0471D8F86530}" type="sibTrans" cxnId="{AFA7C0F8-26E5-4A7B-9031-830E3EE69272}">
      <dgm:prSet/>
      <dgm:spPr/>
    </dgm:pt>
    <dgm:pt modelId="{099C8BA5-B443-4112-A804-EF7A5A459298}">
      <dgm:prSet/>
      <dgm:spPr/>
      <dgm:t>
        <a:bodyPr/>
        <a:lstStyle/>
        <a:p>
          <a:pPr rtl="0"/>
          <a:r>
            <a:rPr lang="ro-RO" dirty="0" smtClean="0"/>
            <a:t>Tipic, o astfel de componentă se autodistruge (ștergerea fișierelor de acces sau eliminarea permisiunilor de acces)</a:t>
          </a:r>
          <a:endParaRPr lang="en-US" dirty="0"/>
        </a:p>
      </dgm:t>
    </dgm:pt>
    <dgm:pt modelId="{EE886E9F-3945-4C05-B11B-DE918990C832}" type="parTrans" cxnId="{C8036C19-4217-45DD-97B4-942566EF4EAE}">
      <dgm:prSet/>
      <dgm:spPr/>
    </dgm:pt>
    <dgm:pt modelId="{EE46EDFE-B244-4FFE-B60A-DCABFF497697}" type="sibTrans" cxnId="{C8036C19-4217-45DD-97B4-942566EF4EAE}">
      <dgm:prSet/>
      <dgm:spPr/>
    </dgm:pt>
    <dgm:pt modelId="{E3F187A9-5FBD-42C9-975C-376BECA1E290}">
      <dgm:prSet/>
      <dgm:spPr/>
      <dgm:t>
        <a:bodyPr/>
        <a:lstStyle/>
        <a:p>
          <a:pPr rtl="0"/>
          <a:r>
            <a:rPr lang="ro-RO" dirty="0" smtClean="0"/>
            <a:t>Un plus pentru integrarea unor soluții ACL (</a:t>
          </a:r>
          <a:r>
            <a:rPr lang="ro-RO" dirty="0" err="1" smtClean="0"/>
            <a:t>access</a:t>
          </a:r>
          <a:r>
            <a:rPr lang="ro-RO" dirty="0" smtClean="0"/>
            <a:t> control </a:t>
          </a:r>
          <a:r>
            <a:rPr lang="ro-RO" dirty="0" err="1" smtClean="0"/>
            <a:t>lists</a:t>
          </a:r>
          <a:r>
            <a:rPr lang="ro-RO" dirty="0" smtClean="0"/>
            <a:t>)</a:t>
          </a:r>
          <a:endParaRPr lang="en-US" dirty="0"/>
        </a:p>
      </dgm:t>
    </dgm:pt>
    <dgm:pt modelId="{D2D1302D-8F54-4B7D-AEB4-445CFD5B15D0}" type="parTrans" cxnId="{CFD9B458-315B-4917-ADE4-1C0DA7185447}">
      <dgm:prSet/>
      <dgm:spPr/>
    </dgm:pt>
    <dgm:pt modelId="{7EEA4EE2-98AE-4F9E-95FF-290CDAA44D07}" type="sibTrans" cxnId="{CFD9B458-315B-4917-ADE4-1C0DA7185447}">
      <dgm:prSet/>
      <dgm:spPr/>
    </dgm:pt>
    <dgm:pt modelId="{40557F59-62CD-4633-A716-A70FD51C4D8E}">
      <dgm:prSet/>
      <dgm:spPr/>
      <dgm:t>
        <a:bodyPr/>
        <a:lstStyle/>
        <a:p>
          <a:pPr rtl="0"/>
          <a:r>
            <a:rPr lang="ro-RO" dirty="0" smtClean="0"/>
            <a:t>Interfața utilizator va respecta principiile aplicațiilor RESPONSIVE (aspectul UI este corect, utilizabil indiferent de dispozitivul utilizat)</a:t>
          </a:r>
          <a:endParaRPr lang="en-US" dirty="0"/>
        </a:p>
      </dgm:t>
    </dgm:pt>
    <dgm:pt modelId="{E6FC90A5-8EE6-46D5-B594-62935767C4F5}" type="parTrans" cxnId="{9C219DD4-284E-4C0F-B42F-39D1E35C048B}">
      <dgm:prSet/>
      <dgm:spPr/>
    </dgm:pt>
    <dgm:pt modelId="{DC4FFC3C-2D60-4BFB-9932-BE38F9180C1A}" type="sibTrans" cxnId="{9C219DD4-284E-4C0F-B42F-39D1E35C048B}">
      <dgm:prSet/>
      <dgm:spPr/>
    </dgm:pt>
    <dgm:pt modelId="{22BDB890-030B-4508-B9A7-6FACBEE40F27}" type="pres">
      <dgm:prSet presAssocID="{FB33EA6A-5F41-4064-AEE2-7237E74FBD3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6671D-FF27-4F5A-925E-82C69E88660D}" type="pres">
      <dgm:prSet presAssocID="{1F8D1111-0971-4CC9-83CE-26BFD23D0EF2}" presName="roof" presStyleLbl="dkBgShp" presStyleIdx="0" presStyleCnt="2"/>
      <dgm:spPr/>
      <dgm:t>
        <a:bodyPr/>
        <a:lstStyle/>
        <a:p>
          <a:endParaRPr lang="en-US"/>
        </a:p>
      </dgm:t>
    </dgm:pt>
    <dgm:pt modelId="{AC3B57A2-99A6-4B08-AABD-A607996A6501}" type="pres">
      <dgm:prSet presAssocID="{1F8D1111-0971-4CC9-83CE-26BFD23D0EF2}" presName="pillars" presStyleCnt="0"/>
      <dgm:spPr/>
      <dgm:t>
        <a:bodyPr/>
        <a:lstStyle/>
        <a:p>
          <a:endParaRPr lang="en-US"/>
        </a:p>
      </dgm:t>
    </dgm:pt>
    <dgm:pt modelId="{9E38DB52-509D-445B-9A4A-F8B78E0A48A4}" type="pres">
      <dgm:prSet presAssocID="{1F8D1111-0971-4CC9-83CE-26BFD23D0EF2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38E4D-D7D3-4DCC-ADC3-9A7882F9301F}" type="pres">
      <dgm:prSet presAssocID="{C276C9E3-76B8-4E4C-9A10-80D044EBDC81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FEB9C-9EE7-4B28-B9B6-C819DDEC62AE}" type="pres">
      <dgm:prSet presAssocID="{B43D7902-1B4E-4D74-A714-29E45BB97A09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439E8-3AE8-451E-877B-6F658D94B194}" type="pres">
      <dgm:prSet presAssocID="{81060317-A710-4638-A710-B02793DC23D5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0905-D368-42CC-A8F7-33BABF3D224C}" type="pres">
      <dgm:prSet presAssocID="{1F8D1111-0971-4CC9-83CE-26BFD23D0EF2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C8036C19-4217-45DD-97B4-942566EF4EAE}" srcId="{81060317-A710-4638-A710-B02793DC23D5}" destId="{099C8BA5-B443-4112-A804-EF7A5A459298}" srcOrd="2" destOrd="0" parTransId="{EE886E9F-3945-4C05-B11B-DE918990C832}" sibTransId="{EE46EDFE-B244-4FFE-B60A-DCABFF497697}"/>
    <dgm:cxn modelId="{A3F4F416-4FEE-4121-B1D1-94B7E8A25646}" type="presOf" srcId="{1F8D1111-0971-4CC9-83CE-26BFD23D0EF2}" destId="{9B46671D-FF27-4F5A-925E-82C69E88660D}" srcOrd="0" destOrd="0" presId="urn:microsoft.com/office/officeart/2005/8/layout/hList3"/>
    <dgm:cxn modelId="{38E8CCA3-D92E-4290-AE98-066E8230AB31}" type="presOf" srcId="{1CAF4937-9422-458E-85BC-16E224981276}" destId="{0E7FEB9C-9EE7-4B28-B9B6-C819DDEC62AE}" srcOrd="0" destOrd="3" presId="urn:microsoft.com/office/officeart/2005/8/layout/hList3"/>
    <dgm:cxn modelId="{9A58276E-1ADE-4610-9B1C-1046548A9FFA}" type="presOf" srcId="{C47C604F-C1EE-4D60-8382-8BFA1E64DC53}" destId="{9E38DB52-509D-445B-9A4A-F8B78E0A48A4}" srcOrd="0" destOrd="3" presId="urn:microsoft.com/office/officeart/2005/8/layout/hList3"/>
    <dgm:cxn modelId="{1A2EA482-E114-4C12-B79E-EA32199617B0}" srcId="{B43D7902-1B4E-4D74-A714-29E45BB97A09}" destId="{A3596A8A-9726-4083-BA7F-74D943C582AF}" srcOrd="1" destOrd="0" parTransId="{17DD9670-67A9-4EFF-B928-1854AF39936E}" sibTransId="{D91CC68F-F01D-4964-89FF-254624015177}"/>
    <dgm:cxn modelId="{9C219DD4-284E-4C0F-B42F-39D1E35C048B}" srcId="{FF4F3DEC-B2C3-44ED-8C6F-F26671DC0451}" destId="{40557F59-62CD-4633-A716-A70FD51C4D8E}" srcOrd="3" destOrd="0" parTransId="{E6FC90A5-8EE6-46D5-B594-62935767C4F5}" sibTransId="{DC4FFC3C-2D60-4BFB-9932-BE38F9180C1A}"/>
    <dgm:cxn modelId="{702E8C14-E543-42BF-B660-9CBAB28B25DE}" type="presOf" srcId="{81060317-A710-4638-A710-B02793DC23D5}" destId="{889439E8-3AE8-451E-877B-6F658D94B194}" srcOrd="0" destOrd="0" presId="urn:microsoft.com/office/officeart/2005/8/layout/hList3"/>
    <dgm:cxn modelId="{9C49480F-F845-4FF0-AAEC-3A210ED75E29}" type="presOf" srcId="{99DC3E59-F537-48BF-8EF0-2D2E6CDC6B55}" destId="{0E7FEB9C-9EE7-4B28-B9B6-C819DDEC62AE}" srcOrd="0" destOrd="4" presId="urn:microsoft.com/office/officeart/2005/8/layout/hList3"/>
    <dgm:cxn modelId="{BFADAF9A-561E-426F-A97B-3E6D2668CDF2}" type="presOf" srcId="{FF4F3DEC-B2C3-44ED-8C6F-F26671DC0451}" destId="{9E38DB52-509D-445B-9A4A-F8B78E0A48A4}" srcOrd="0" destOrd="0" presId="urn:microsoft.com/office/officeart/2005/8/layout/hList3"/>
    <dgm:cxn modelId="{D6BACE17-D357-4FCE-B9FF-6387EFF5EE41}" srcId="{FB33EA6A-5F41-4064-AEE2-7237E74FBD3A}" destId="{1F8D1111-0971-4CC9-83CE-26BFD23D0EF2}" srcOrd="0" destOrd="0" parTransId="{1608AE62-28C2-42DA-9EC8-263C85CDF811}" sibTransId="{75E9E380-84AD-437C-AFFA-7CC2262CA251}"/>
    <dgm:cxn modelId="{A9214D7D-8F8F-46CB-8179-4B89EE54B8F6}" srcId="{FF4F3DEC-B2C3-44ED-8C6F-F26671DC0451}" destId="{759CEB93-D112-4BA1-B06C-AE44DEB4F887}" srcOrd="1" destOrd="0" parTransId="{C7EBE6AD-4A06-4AF7-BBD6-B93BE9763C50}" sibTransId="{B4F5E3F2-857F-4944-9500-BF9B9E0AD1B7}"/>
    <dgm:cxn modelId="{041EB805-8013-42D0-BA47-AEFC6F6E36C7}" srcId="{81060317-A710-4638-A710-B02793DC23D5}" destId="{DC2F2C67-202F-4D86-8697-AF6BA93810F2}" srcOrd="1" destOrd="0" parTransId="{C502BC95-C01E-482C-B12B-882C57BD6A8B}" sibTransId="{4EDEE061-AAF1-422A-810E-70BB9E4A7142}"/>
    <dgm:cxn modelId="{1CA04BCC-A936-49EC-A4D9-3CC07EAFFCBA}" srcId="{FF4F3DEC-B2C3-44ED-8C6F-F26671DC0451}" destId="{3924EAFA-35CA-4BF8-9F63-FFB18941EC4A}" srcOrd="0" destOrd="0" parTransId="{3CB320E5-72F5-47D5-AF5E-F8B9A21FB491}" sibTransId="{41D7F739-6513-4ADE-BDEF-F7B0CC3DEA8A}"/>
    <dgm:cxn modelId="{62A09994-F5DD-4C96-9F91-BB4FB9D48089}" type="presOf" srcId="{099C8BA5-B443-4112-A804-EF7A5A459298}" destId="{889439E8-3AE8-451E-877B-6F658D94B194}" srcOrd="0" destOrd="3" presId="urn:microsoft.com/office/officeart/2005/8/layout/hList3"/>
    <dgm:cxn modelId="{FA12E03B-527B-4109-81D6-47F91DAB4F30}" srcId="{81060317-A710-4638-A710-B02793DC23D5}" destId="{AAA5541A-5A85-4DCB-905D-702EE8CD08D5}" srcOrd="0" destOrd="0" parTransId="{FC4E4D7C-40CD-4435-A490-6399BDAE71DE}" sibTransId="{18C88D59-63CF-483C-A1C5-CA3840164160}"/>
    <dgm:cxn modelId="{AFA7C0F8-26E5-4A7B-9031-830E3EE69272}" srcId="{C276C9E3-76B8-4E4C-9A10-80D044EBDC81}" destId="{5A3825B8-D38E-4D80-BADF-E58FEEB13281}" srcOrd="2" destOrd="0" parTransId="{05DE91C5-334C-4B63-9C75-06953DEE31B7}" sibTransId="{7A1C7A87-32E9-4E72-B443-0471D8F86530}"/>
    <dgm:cxn modelId="{B1313F2D-F48A-469B-BF7A-75F8222CAE7E}" type="presOf" srcId="{AAA5541A-5A85-4DCB-905D-702EE8CD08D5}" destId="{889439E8-3AE8-451E-877B-6F658D94B194}" srcOrd="0" destOrd="1" presId="urn:microsoft.com/office/officeart/2005/8/layout/hList3"/>
    <dgm:cxn modelId="{62486D7C-9372-494B-A587-CC8CB7958F68}" srcId="{B43D7902-1B4E-4D74-A714-29E45BB97A09}" destId="{1CAF4937-9422-458E-85BC-16E224981276}" srcOrd="2" destOrd="0" parTransId="{38F596C5-39D1-46DB-9CAB-C83C6214527A}" sibTransId="{69C883B0-4E89-486A-9277-2EF7DEE23669}"/>
    <dgm:cxn modelId="{59EF16DD-A005-4682-9D59-D90A27592EA0}" srcId="{1F8D1111-0971-4CC9-83CE-26BFD23D0EF2}" destId="{81060317-A710-4638-A710-B02793DC23D5}" srcOrd="3" destOrd="0" parTransId="{21FD7286-75D3-4710-BEE2-A64B1FFA37DC}" sibTransId="{9C3B5B48-060D-4B5A-96B0-878606B341EA}"/>
    <dgm:cxn modelId="{852CF57B-DF14-4098-BB94-B79C1D47EC05}" type="presOf" srcId="{529FE2E2-E4D4-4C95-A3CE-8D322927B040}" destId="{44138E4D-D7D3-4DCC-ADC3-9A7882F9301F}" srcOrd="0" destOrd="1" presId="urn:microsoft.com/office/officeart/2005/8/layout/hList3"/>
    <dgm:cxn modelId="{BCB2302E-98FF-4F1D-9E45-966743C75E13}" srcId="{1F8D1111-0971-4CC9-83CE-26BFD23D0EF2}" destId="{C276C9E3-76B8-4E4C-9A10-80D044EBDC81}" srcOrd="1" destOrd="0" parTransId="{1D382383-B3E3-48CB-A4CF-0B237020F430}" sibTransId="{97FC559A-7609-462C-99BF-CA2379CCD4DF}"/>
    <dgm:cxn modelId="{6A79746C-2AB4-4B35-A1A5-1ACB422524A2}" type="presOf" srcId="{C1A1F9B8-686F-47F6-9608-C348352C036E}" destId="{0E7FEB9C-9EE7-4B28-B9B6-C819DDEC62AE}" srcOrd="0" destOrd="1" presId="urn:microsoft.com/office/officeart/2005/8/layout/hList3"/>
    <dgm:cxn modelId="{3BFCEBFD-1B36-4DBF-B864-F42A7AAB348E}" type="presOf" srcId="{759CEB93-D112-4BA1-B06C-AE44DEB4F887}" destId="{9E38DB52-509D-445B-9A4A-F8B78E0A48A4}" srcOrd="0" destOrd="2" presId="urn:microsoft.com/office/officeart/2005/8/layout/hList3"/>
    <dgm:cxn modelId="{88FD2711-259C-48F7-AFE9-227627FA47B5}" type="presOf" srcId="{3924EAFA-35CA-4BF8-9F63-FFB18941EC4A}" destId="{9E38DB52-509D-445B-9A4A-F8B78E0A48A4}" srcOrd="0" destOrd="1" presId="urn:microsoft.com/office/officeart/2005/8/layout/hList3"/>
    <dgm:cxn modelId="{D5D76720-FC81-4D4C-926A-E9CE95D92402}" srcId="{C276C9E3-76B8-4E4C-9A10-80D044EBDC81}" destId="{529FE2E2-E4D4-4C95-A3CE-8D322927B040}" srcOrd="0" destOrd="0" parTransId="{E027D47F-C77C-4EF8-95CC-2E648A29C090}" sibTransId="{5FEEF3AA-BFB0-48F3-ABE3-5BF1EC54F046}"/>
    <dgm:cxn modelId="{4783D662-BDB0-43AB-9944-B8A77F5477CF}" type="presOf" srcId="{FB33EA6A-5F41-4064-AEE2-7237E74FBD3A}" destId="{22BDB890-030B-4508-B9A7-6FACBEE40F27}" srcOrd="0" destOrd="0" presId="urn:microsoft.com/office/officeart/2005/8/layout/hList3"/>
    <dgm:cxn modelId="{CFD9B458-315B-4917-ADE4-1C0DA7185447}" srcId="{1CAF4937-9422-458E-85BC-16E224981276}" destId="{E3F187A9-5FBD-42C9-975C-376BECA1E290}" srcOrd="1" destOrd="0" parTransId="{D2D1302D-8F54-4B7D-AEB4-445CFD5B15D0}" sibTransId="{7EEA4EE2-98AE-4F9E-95FF-290CDAA44D07}"/>
    <dgm:cxn modelId="{4EFE96C5-22C8-4559-B54F-595B3CD66293}" type="presOf" srcId="{B43D7902-1B4E-4D74-A714-29E45BB97A09}" destId="{0E7FEB9C-9EE7-4B28-B9B6-C819DDEC62AE}" srcOrd="0" destOrd="0" presId="urn:microsoft.com/office/officeart/2005/8/layout/hList3"/>
    <dgm:cxn modelId="{8D32C57C-FF87-46A7-B898-54A5CB0438ED}" type="presOf" srcId="{DC2F2C67-202F-4D86-8697-AF6BA93810F2}" destId="{889439E8-3AE8-451E-877B-6F658D94B194}" srcOrd="0" destOrd="2" presId="urn:microsoft.com/office/officeart/2005/8/layout/hList3"/>
    <dgm:cxn modelId="{15894DF9-DED1-4C6C-B59E-819A93348B09}" srcId="{C276C9E3-76B8-4E4C-9A10-80D044EBDC81}" destId="{3F47B564-4303-473F-A099-693A4B4CD498}" srcOrd="1" destOrd="0" parTransId="{62053E2F-9CA4-4B31-9A3D-FAF41F253C45}" sibTransId="{9328A116-C194-4DC3-A2BA-4DDE33E4BC7E}"/>
    <dgm:cxn modelId="{4EAA3A07-14F2-42BD-BDA5-86A75DC45D2F}" type="presOf" srcId="{C276C9E3-76B8-4E4C-9A10-80D044EBDC81}" destId="{44138E4D-D7D3-4DCC-ADC3-9A7882F9301F}" srcOrd="0" destOrd="0" presId="urn:microsoft.com/office/officeart/2005/8/layout/hList3"/>
    <dgm:cxn modelId="{CE690A44-2A3E-4576-AED7-948F6117B910}" srcId="{1F8D1111-0971-4CC9-83CE-26BFD23D0EF2}" destId="{FF4F3DEC-B2C3-44ED-8C6F-F26671DC0451}" srcOrd="0" destOrd="0" parTransId="{73FE0BF6-8C3A-4129-A496-0E4D2BC9866A}" sibTransId="{0955DBA8-4C49-49DB-9043-154601872499}"/>
    <dgm:cxn modelId="{9230E366-4BBC-4A0A-8B41-348B25B1109F}" type="presOf" srcId="{E3F187A9-5FBD-42C9-975C-376BECA1E290}" destId="{0E7FEB9C-9EE7-4B28-B9B6-C819DDEC62AE}" srcOrd="0" destOrd="5" presId="urn:microsoft.com/office/officeart/2005/8/layout/hList3"/>
    <dgm:cxn modelId="{BDAC3386-00A0-4F4C-8FC0-C3140CDB7D27}" type="presOf" srcId="{3F47B564-4303-473F-A099-693A4B4CD498}" destId="{44138E4D-D7D3-4DCC-ADC3-9A7882F9301F}" srcOrd="0" destOrd="2" presId="urn:microsoft.com/office/officeart/2005/8/layout/hList3"/>
    <dgm:cxn modelId="{9B5B1692-CD3E-4D04-AB7F-3A2C6DC6DC67}" srcId="{FF4F3DEC-B2C3-44ED-8C6F-F26671DC0451}" destId="{C47C604F-C1EE-4D60-8382-8BFA1E64DC53}" srcOrd="2" destOrd="0" parTransId="{C6B4BDFE-9011-4EDF-AC91-BAE08F8A5314}" sibTransId="{E930E50C-D219-4996-8E56-A076CDC8778B}"/>
    <dgm:cxn modelId="{1133F839-C031-49CB-8D03-D088708BADBF}" srcId="{B43D7902-1B4E-4D74-A714-29E45BB97A09}" destId="{C1A1F9B8-686F-47F6-9608-C348352C036E}" srcOrd="0" destOrd="0" parTransId="{41A41AF8-E78D-4A97-B1A5-B4F0E3FE7581}" sibTransId="{70F02861-3D5B-4EAD-9BAB-BDC9A84A1977}"/>
    <dgm:cxn modelId="{9071E355-E3BD-41F0-8491-7B5F5D323F74}" srcId="{1F8D1111-0971-4CC9-83CE-26BFD23D0EF2}" destId="{B43D7902-1B4E-4D74-A714-29E45BB97A09}" srcOrd="2" destOrd="0" parTransId="{2B7B26B7-2F60-4196-81EC-4FB207AD431D}" sibTransId="{3090D728-1759-4F90-9A61-B72494535418}"/>
    <dgm:cxn modelId="{EBF8AE0C-7AAF-4316-B823-9A3D90C2DC6E}" srcId="{1CAF4937-9422-458E-85BC-16E224981276}" destId="{99DC3E59-F537-48BF-8EF0-2D2E6CDC6B55}" srcOrd="0" destOrd="0" parTransId="{189E9C0E-893B-460B-A8C6-B120BE68B947}" sibTransId="{64261FF4-F6E6-4B8A-9E2A-5759C05D9ADE}"/>
    <dgm:cxn modelId="{14124C11-426B-456A-899C-C673FE13F575}" type="presOf" srcId="{5A3825B8-D38E-4D80-BADF-E58FEEB13281}" destId="{44138E4D-D7D3-4DCC-ADC3-9A7882F9301F}" srcOrd="0" destOrd="3" presId="urn:microsoft.com/office/officeart/2005/8/layout/hList3"/>
    <dgm:cxn modelId="{6CE635D5-8FF5-43BE-9667-2A2D484E7EB1}" type="presOf" srcId="{A3596A8A-9726-4083-BA7F-74D943C582AF}" destId="{0E7FEB9C-9EE7-4B28-B9B6-C819DDEC62AE}" srcOrd="0" destOrd="2" presId="urn:microsoft.com/office/officeart/2005/8/layout/hList3"/>
    <dgm:cxn modelId="{DECF780D-2D59-4763-8586-AB9715024DFC}" type="presOf" srcId="{40557F59-62CD-4633-A716-A70FD51C4D8E}" destId="{9E38DB52-509D-445B-9A4A-F8B78E0A48A4}" srcOrd="0" destOrd="4" presId="urn:microsoft.com/office/officeart/2005/8/layout/hList3"/>
    <dgm:cxn modelId="{9C468AAC-E719-416C-8C03-1CBD84871FD4}" type="presParOf" srcId="{22BDB890-030B-4508-B9A7-6FACBEE40F27}" destId="{9B46671D-FF27-4F5A-925E-82C69E88660D}" srcOrd="0" destOrd="0" presId="urn:microsoft.com/office/officeart/2005/8/layout/hList3"/>
    <dgm:cxn modelId="{A495466F-FC0E-4C7C-A10F-E8C8EB8C782C}" type="presParOf" srcId="{22BDB890-030B-4508-B9A7-6FACBEE40F27}" destId="{AC3B57A2-99A6-4B08-AABD-A607996A6501}" srcOrd="1" destOrd="0" presId="urn:microsoft.com/office/officeart/2005/8/layout/hList3"/>
    <dgm:cxn modelId="{31E0DAF3-E321-4C6F-9367-D2634E7C7313}" type="presParOf" srcId="{AC3B57A2-99A6-4B08-AABD-A607996A6501}" destId="{9E38DB52-509D-445B-9A4A-F8B78E0A48A4}" srcOrd="0" destOrd="0" presId="urn:microsoft.com/office/officeart/2005/8/layout/hList3"/>
    <dgm:cxn modelId="{9E506BBA-DC71-420B-9165-59FC1AEF5395}" type="presParOf" srcId="{AC3B57A2-99A6-4B08-AABD-A607996A6501}" destId="{44138E4D-D7D3-4DCC-ADC3-9A7882F9301F}" srcOrd="1" destOrd="0" presId="urn:microsoft.com/office/officeart/2005/8/layout/hList3"/>
    <dgm:cxn modelId="{44F1D265-D01D-46E7-991F-05D0E71E8B22}" type="presParOf" srcId="{AC3B57A2-99A6-4B08-AABD-A607996A6501}" destId="{0E7FEB9C-9EE7-4B28-B9B6-C819DDEC62AE}" srcOrd="2" destOrd="0" presId="urn:microsoft.com/office/officeart/2005/8/layout/hList3"/>
    <dgm:cxn modelId="{1EF9548C-3863-4DE4-AE64-41E1F3BA36BE}" type="presParOf" srcId="{AC3B57A2-99A6-4B08-AABD-A607996A6501}" destId="{889439E8-3AE8-451E-877B-6F658D94B194}" srcOrd="3" destOrd="0" presId="urn:microsoft.com/office/officeart/2005/8/layout/hList3"/>
    <dgm:cxn modelId="{45928F52-38B7-46BD-B7B9-A5EE3FC3DA96}" type="presParOf" srcId="{22BDB890-030B-4508-B9A7-6FACBEE40F27}" destId="{C0A90905-D368-42CC-A8F7-33BABF3D22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FF530-891A-4547-ACDA-47F779C4AD66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83CF5F-C53C-418F-AB40-5ED04572BDB6}">
      <dgm:prSet/>
      <dgm:spPr/>
      <dgm:t>
        <a:bodyPr/>
        <a:lstStyle/>
        <a:p>
          <a:pPr rtl="0"/>
          <a:r>
            <a:rPr lang="en-US" dirty="0" err="1" smtClean="0"/>
            <a:t>Proiectele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aborda</a:t>
          </a:r>
          <a:r>
            <a:rPr lang="en-US" dirty="0" smtClean="0"/>
            <a:t> </a:t>
          </a:r>
          <a:r>
            <a:rPr lang="en-US" dirty="0" err="1" smtClean="0"/>
            <a:t>urmatoarele</a:t>
          </a:r>
          <a:r>
            <a:rPr lang="en-US" dirty="0" smtClean="0"/>
            <a:t> </a:t>
          </a:r>
          <a:r>
            <a:rPr lang="en-US" dirty="0" err="1" smtClean="0"/>
            <a:t>componente</a:t>
          </a:r>
          <a:r>
            <a:rPr lang="en-US" dirty="0" smtClean="0"/>
            <a:t> </a:t>
          </a:r>
          <a:r>
            <a:rPr lang="en-US" dirty="0" err="1" smtClean="0"/>
            <a:t>specifice</a:t>
          </a:r>
          <a:r>
            <a:rPr lang="en-US" dirty="0" smtClean="0"/>
            <a:t>:</a:t>
          </a:r>
          <a:endParaRPr lang="en-US" dirty="0"/>
        </a:p>
      </dgm:t>
    </dgm:pt>
    <dgm:pt modelId="{A3518FEA-1702-48E4-8AB7-8D6B80078E54}" type="parTrans" cxnId="{5912CA7E-7CC9-4146-8E74-2382ED70244D}">
      <dgm:prSet/>
      <dgm:spPr/>
      <dgm:t>
        <a:bodyPr/>
        <a:lstStyle/>
        <a:p>
          <a:endParaRPr lang="en-US"/>
        </a:p>
      </dgm:t>
    </dgm:pt>
    <dgm:pt modelId="{57E615C3-CE82-4194-ADDA-68D839266C94}" type="sibTrans" cxnId="{5912CA7E-7CC9-4146-8E74-2382ED70244D}">
      <dgm:prSet/>
      <dgm:spPr/>
      <dgm:t>
        <a:bodyPr/>
        <a:lstStyle/>
        <a:p>
          <a:endParaRPr lang="en-US"/>
        </a:p>
      </dgm:t>
    </dgm:pt>
    <dgm:pt modelId="{910D8906-EBB4-4A0B-A30D-2EC23F57FEF3}">
      <dgm:prSet/>
      <dgm:spPr/>
      <dgm:t>
        <a:bodyPr/>
        <a:lstStyle/>
        <a:p>
          <a:pPr rtl="0"/>
          <a:r>
            <a:rPr lang="en-US" dirty="0" smtClean="0"/>
            <a:t>API</a:t>
          </a:r>
          <a:endParaRPr lang="en-US" dirty="0"/>
        </a:p>
      </dgm:t>
    </dgm:pt>
    <dgm:pt modelId="{C2F29F19-4FE8-419E-93C2-DA32E61D045F}" type="parTrans" cxnId="{AD74BAC5-FB59-46B1-8121-CDAF46168C50}">
      <dgm:prSet/>
      <dgm:spPr/>
      <dgm:t>
        <a:bodyPr/>
        <a:lstStyle/>
        <a:p>
          <a:endParaRPr lang="en-US"/>
        </a:p>
      </dgm:t>
    </dgm:pt>
    <dgm:pt modelId="{E3C9543F-AD82-40E3-9C89-BCBA5CB05BA6}" type="sibTrans" cxnId="{AD74BAC5-FB59-46B1-8121-CDAF46168C50}">
      <dgm:prSet/>
      <dgm:spPr/>
      <dgm:t>
        <a:bodyPr/>
        <a:lstStyle/>
        <a:p>
          <a:endParaRPr lang="en-US"/>
        </a:p>
      </dgm:t>
    </dgm:pt>
    <dgm:pt modelId="{423A1CBB-E071-4B63-ADC7-C65D3CD78D61}">
      <dgm:prSet/>
      <dgm:spPr/>
      <dgm:t>
        <a:bodyPr/>
        <a:lstStyle/>
        <a:p>
          <a:pPr rtl="0"/>
          <a:r>
            <a:rPr lang="en-US" dirty="0" err="1" smtClean="0"/>
            <a:t>Aplicatia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expune</a:t>
          </a:r>
          <a:r>
            <a:rPr lang="en-US" dirty="0" smtClean="0"/>
            <a:t> </a:t>
          </a:r>
          <a:r>
            <a:rPr lang="en-US" dirty="0" err="1" smtClean="0"/>
            <a:t>prin</a:t>
          </a:r>
          <a:r>
            <a:rPr lang="en-US" dirty="0" smtClean="0"/>
            <a:t> </a:t>
          </a:r>
          <a:r>
            <a:rPr lang="en-US" dirty="0" err="1" smtClean="0"/>
            <a:t>componentele</a:t>
          </a:r>
          <a:r>
            <a:rPr lang="en-US" dirty="0" smtClean="0"/>
            <a:t> sale </a:t>
          </a:r>
          <a:r>
            <a:rPr lang="ro-RO" dirty="0" smtClean="0"/>
            <a:t>(serviciile implementate) </a:t>
          </a:r>
          <a:r>
            <a:rPr lang="en-US" dirty="0" err="1" smtClean="0"/>
            <a:t>mai</a:t>
          </a:r>
          <a:r>
            <a:rPr lang="en-US" dirty="0" smtClean="0"/>
            <a:t> </a:t>
          </a:r>
          <a:r>
            <a:rPr lang="en-US" dirty="0" err="1" smtClean="0"/>
            <a:t>multe</a:t>
          </a:r>
          <a:r>
            <a:rPr lang="en-US" dirty="0" smtClean="0"/>
            <a:t> </a:t>
          </a:r>
          <a:r>
            <a:rPr lang="en-US" dirty="0" err="1" smtClean="0"/>
            <a:t>tipuri</a:t>
          </a:r>
          <a:r>
            <a:rPr lang="en-US" dirty="0" smtClean="0"/>
            <a:t> de API, </a:t>
          </a:r>
          <a:r>
            <a:rPr lang="en-US" dirty="0" err="1" smtClean="0"/>
            <a:t>astfel</a:t>
          </a:r>
          <a:r>
            <a:rPr lang="en-US" dirty="0" smtClean="0"/>
            <a:t> </a:t>
          </a:r>
          <a:r>
            <a:rPr lang="en-US" dirty="0" err="1" smtClean="0"/>
            <a:t>incat</a:t>
          </a:r>
          <a:r>
            <a:rPr lang="en-US" dirty="0" smtClean="0"/>
            <a:t> </a:t>
          </a:r>
          <a:r>
            <a:rPr lang="en-US" dirty="0" err="1" smtClean="0"/>
            <a:t>aceasta</a:t>
          </a:r>
          <a:r>
            <a:rPr lang="en-US" dirty="0" smtClean="0"/>
            <a:t> </a:t>
          </a:r>
          <a:r>
            <a:rPr lang="en-US" dirty="0" err="1" smtClean="0"/>
            <a:t>sa</a:t>
          </a:r>
          <a:r>
            <a:rPr lang="en-US" dirty="0" smtClean="0"/>
            <a:t> </a:t>
          </a:r>
          <a:r>
            <a:rPr lang="en-US" dirty="0" err="1" smtClean="0"/>
            <a:t>poata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integrabila</a:t>
          </a:r>
          <a:r>
            <a:rPr lang="en-US" dirty="0" smtClean="0"/>
            <a:t> in </a:t>
          </a:r>
          <a:r>
            <a:rPr lang="en-US" dirty="0" err="1" smtClean="0"/>
            <a:t>pagini</a:t>
          </a:r>
          <a:r>
            <a:rPr lang="en-US" dirty="0" smtClean="0"/>
            <a:t> HTML </a:t>
          </a:r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alte</a:t>
          </a:r>
          <a:r>
            <a:rPr lang="en-US" dirty="0" smtClean="0"/>
            <a:t> </a:t>
          </a:r>
          <a:r>
            <a:rPr lang="en-US" dirty="0" err="1" smtClean="0"/>
            <a:t>aplicatii</a:t>
          </a:r>
          <a:r>
            <a:rPr lang="en-US" dirty="0" smtClean="0"/>
            <a:t>.</a:t>
          </a:r>
          <a:endParaRPr lang="en-US" dirty="0"/>
        </a:p>
      </dgm:t>
    </dgm:pt>
    <dgm:pt modelId="{261DC30B-6507-4D55-B279-DA99AC0E73F0}" type="parTrans" cxnId="{569BAF35-5942-43E5-B648-23FF00A08EEC}">
      <dgm:prSet/>
      <dgm:spPr/>
      <dgm:t>
        <a:bodyPr/>
        <a:lstStyle/>
        <a:p>
          <a:endParaRPr lang="en-US"/>
        </a:p>
      </dgm:t>
    </dgm:pt>
    <dgm:pt modelId="{2063EA80-F448-42B2-9C69-25F6298EC9C6}" type="sibTrans" cxnId="{569BAF35-5942-43E5-B648-23FF00A08EEC}">
      <dgm:prSet/>
      <dgm:spPr/>
      <dgm:t>
        <a:bodyPr/>
        <a:lstStyle/>
        <a:p>
          <a:endParaRPr lang="en-US"/>
        </a:p>
      </dgm:t>
    </dgm:pt>
    <dgm:pt modelId="{BDE68A51-A64D-47EB-A74B-FFE453F78A50}">
      <dgm:prSet/>
      <dgm:spPr/>
      <dgm:t>
        <a:bodyPr/>
        <a:lstStyle/>
        <a:p>
          <a:pPr rtl="0"/>
          <a:r>
            <a:rPr lang="en-US" dirty="0" err="1" smtClean="0"/>
            <a:t>Tipuri</a:t>
          </a:r>
          <a:r>
            <a:rPr lang="en-US" dirty="0" smtClean="0"/>
            <a:t> de API care </a:t>
          </a:r>
          <a:r>
            <a:rPr lang="en-US" dirty="0" err="1" smtClean="0"/>
            <a:t>urmeaza</a:t>
          </a:r>
          <a:r>
            <a:rPr lang="en-US" dirty="0" smtClean="0"/>
            <a:t> </a:t>
          </a:r>
          <a:r>
            <a:rPr lang="en-US" dirty="0" err="1" smtClean="0"/>
            <a:t>sa</a:t>
          </a:r>
          <a:r>
            <a:rPr lang="en-US" dirty="0" smtClean="0"/>
            <a:t> fie </a:t>
          </a:r>
          <a:r>
            <a:rPr lang="en-US" dirty="0" err="1" smtClean="0"/>
            <a:t>expuse</a:t>
          </a:r>
          <a:r>
            <a:rPr lang="en-US" dirty="0" smtClean="0"/>
            <a:t>:</a:t>
          </a:r>
          <a:endParaRPr lang="en-US" dirty="0"/>
        </a:p>
      </dgm:t>
    </dgm:pt>
    <dgm:pt modelId="{0F8AB882-13E5-412A-ABEE-93CEBBB8ABF8}" type="parTrans" cxnId="{532BFF4B-61C7-4C77-9E96-3E06A743DAA4}">
      <dgm:prSet/>
      <dgm:spPr/>
      <dgm:t>
        <a:bodyPr/>
        <a:lstStyle/>
        <a:p>
          <a:endParaRPr lang="en-US"/>
        </a:p>
      </dgm:t>
    </dgm:pt>
    <dgm:pt modelId="{172C8E4E-97D1-493E-88CE-0F49BF397AB2}" type="sibTrans" cxnId="{532BFF4B-61C7-4C77-9E96-3E06A743DAA4}">
      <dgm:prSet/>
      <dgm:spPr/>
      <dgm:t>
        <a:bodyPr/>
        <a:lstStyle/>
        <a:p>
          <a:endParaRPr lang="en-US"/>
        </a:p>
      </dgm:t>
    </dgm:pt>
    <dgm:pt modelId="{0FBAC4A6-C98E-4709-A696-4993FC02FE7B}">
      <dgm:prSet/>
      <dgm:spPr/>
      <dgm:t>
        <a:bodyPr/>
        <a:lstStyle/>
        <a:p>
          <a:pPr rtl="0"/>
          <a:r>
            <a:rPr lang="en-US" dirty="0" smtClean="0"/>
            <a:t>SOAP (</a:t>
          </a:r>
          <a:r>
            <a:rPr lang="en-US" dirty="0" smtClean="0"/>
            <a:t>WSDL</a:t>
          </a:r>
          <a:r>
            <a:rPr lang="ro-RO" dirty="0" smtClean="0"/>
            <a:t>, optional</a:t>
          </a:r>
          <a:r>
            <a:rPr lang="en-US" dirty="0" smtClean="0"/>
            <a:t>) </a:t>
          </a:r>
          <a:r>
            <a:rPr lang="en-US" dirty="0" smtClean="0"/>
            <a:t>–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expunerea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consumarea</a:t>
          </a:r>
          <a:r>
            <a:rPr lang="en-US" dirty="0" smtClean="0"/>
            <a:t> de </a:t>
          </a:r>
          <a:r>
            <a:rPr lang="en-US" dirty="0" err="1" smtClean="0"/>
            <a:t>servicii</a:t>
          </a:r>
          <a:r>
            <a:rPr lang="en-US" dirty="0" smtClean="0"/>
            <a:t> web care </a:t>
          </a:r>
          <a:r>
            <a:rPr lang="en-US" dirty="0" err="1" smtClean="0"/>
            <a:t>raspund</a:t>
          </a:r>
          <a:r>
            <a:rPr lang="en-US" dirty="0" smtClean="0"/>
            <a:t> </a:t>
          </a:r>
          <a:r>
            <a:rPr lang="en-US" dirty="0" err="1" smtClean="0"/>
            <a:t>cerintelor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 ale </a:t>
          </a:r>
          <a:r>
            <a:rPr lang="en-US" dirty="0" err="1" smtClean="0"/>
            <a:t>aplicatiilor</a:t>
          </a:r>
          <a:endParaRPr lang="en-US" dirty="0"/>
        </a:p>
      </dgm:t>
    </dgm:pt>
    <dgm:pt modelId="{77A55410-E71B-422E-84C4-769C06305409}" type="parTrans" cxnId="{75A7191C-0B7D-41E3-A631-BEB69928316C}">
      <dgm:prSet/>
      <dgm:spPr/>
      <dgm:t>
        <a:bodyPr/>
        <a:lstStyle/>
        <a:p>
          <a:endParaRPr lang="en-US"/>
        </a:p>
      </dgm:t>
    </dgm:pt>
    <dgm:pt modelId="{70912CBC-6F32-41EA-95B8-3EF74985FC44}" type="sibTrans" cxnId="{75A7191C-0B7D-41E3-A631-BEB69928316C}">
      <dgm:prSet/>
      <dgm:spPr/>
      <dgm:t>
        <a:bodyPr/>
        <a:lstStyle/>
        <a:p>
          <a:endParaRPr lang="en-US"/>
        </a:p>
      </dgm:t>
    </dgm:pt>
    <dgm:pt modelId="{9DC32080-7F77-4467-9631-07CC01A93768}">
      <dgm:prSet/>
      <dgm:spPr/>
      <dgm:t>
        <a:bodyPr/>
        <a:lstStyle/>
        <a:p>
          <a:pPr rtl="0"/>
          <a:r>
            <a:rPr lang="en-US" dirty="0" smtClean="0"/>
            <a:t>REST – </a:t>
          </a:r>
          <a:r>
            <a:rPr lang="en-US" dirty="0" err="1" smtClean="0"/>
            <a:t>expunerea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consumarea</a:t>
          </a:r>
          <a:r>
            <a:rPr lang="en-US" dirty="0" smtClean="0"/>
            <a:t> de </a:t>
          </a:r>
          <a:r>
            <a:rPr lang="en-US" dirty="0" err="1" smtClean="0"/>
            <a:t>servicii</a:t>
          </a:r>
          <a:r>
            <a:rPr lang="en-US" dirty="0" smtClean="0"/>
            <a:t> REST (</a:t>
          </a:r>
          <a:r>
            <a:rPr lang="en-US" dirty="0" err="1" smtClean="0"/>
            <a:t>pe</a:t>
          </a:r>
          <a:r>
            <a:rPr lang="en-US" dirty="0" smtClean="0"/>
            <a:t> </a:t>
          </a:r>
          <a:r>
            <a:rPr lang="en-US" dirty="0" err="1" smtClean="0"/>
            <a:t>baza</a:t>
          </a:r>
          <a:r>
            <a:rPr lang="en-US" dirty="0" smtClean="0"/>
            <a:t> </a:t>
          </a:r>
          <a:r>
            <a:rPr lang="en-US" dirty="0" err="1" smtClean="0"/>
            <a:t>unui</a:t>
          </a:r>
          <a:r>
            <a:rPr lang="en-US" dirty="0" smtClean="0"/>
            <a:t> framework REST </a:t>
          </a:r>
          <a:r>
            <a:rPr lang="en-US" dirty="0" err="1" smtClean="0"/>
            <a:t>simplu</a:t>
          </a:r>
          <a:r>
            <a:rPr lang="en-US" dirty="0" smtClean="0"/>
            <a:t>)</a:t>
          </a:r>
          <a:endParaRPr lang="en-US" dirty="0"/>
        </a:p>
      </dgm:t>
    </dgm:pt>
    <dgm:pt modelId="{39666C74-0B21-4768-B47D-D6E44B8A9DBE}" type="parTrans" cxnId="{6F4308A4-0AE1-440C-AC8A-D0F56F589B62}">
      <dgm:prSet/>
      <dgm:spPr/>
      <dgm:t>
        <a:bodyPr/>
        <a:lstStyle/>
        <a:p>
          <a:endParaRPr lang="en-US"/>
        </a:p>
      </dgm:t>
    </dgm:pt>
    <dgm:pt modelId="{B151CC95-B6F3-4514-B2A9-2388E4D9BF34}" type="sibTrans" cxnId="{6F4308A4-0AE1-440C-AC8A-D0F56F589B62}">
      <dgm:prSet/>
      <dgm:spPr/>
      <dgm:t>
        <a:bodyPr/>
        <a:lstStyle/>
        <a:p>
          <a:endParaRPr lang="en-US"/>
        </a:p>
      </dgm:t>
    </dgm:pt>
    <dgm:pt modelId="{07B917E0-A170-489F-BE05-56D436493E05}">
      <dgm:prSet/>
      <dgm:spPr/>
      <dgm:t>
        <a:bodyPr/>
        <a:lstStyle/>
        <a:p>
          <a:pPr rtl="0"/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fiecare</a:t>
          </a:r>
          <a:r>
            <a:rPr lang="en-US" dirty="0" smtClean="0"/>
            <a:t> </a:t>
          </a:r>
          <a:r>
            <a:rPr lang="en-US" dirty="0" err="1" smtClean="0"/>
            <a:t>categorie</a:t>
          </a:r>
          <a:r>
            <a:rPr lang="en-US" dirty="0" smtClean="0"/>
            <a:t> de API, </a:t>
          </a:r>
          <a:r>
            <a:rPr lang="en-US" dirty="0" err="1" smtClean="0"/>
            <a:t>documentatia</a:t>
          </a:r>
          <a:r>
            <a:rPr lang="en-US" dirty="0" smtClean="0"/>
            <a:t> </a:t>
          </a:r>
          <a:r>
            <a:rPr lang="en-US" dirty="0" err="1" smtClean="0"/>
            <a:t>asociata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arata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en-US" dirty="0" smtClean="0"/>
            <a:t> in care </a:t>
          </a:r>
          <a:r>
            <a:rPr lang="en-US" dirty="0" err="1" smtClean="0"/>
            <a:t>acesta</a:t>
          </a:r>
          <a:r>
            <a:rPr lang="en-US" dirty="0" smtClean="0"/>
            <a:t> </a:t>
          </a:r>
          <a:r>
            <a:rPr lang="en-US" dirty="0" err="1" smtClean="0"/>
            <a:t>este</a:t>
          </a:r>
          <a:r>
            <a:rPr lang="en-US" dirty="0" smtClean="0"/>
            <a:t> </a:t>
          </a:r>
          <a:r>
            <a:rPr lang="en-US" dirty="0" err="1" smtClean="0"/>
            <a:t>utilizat</a:t>
          </a:r>
          <a:r>
            <a:rPr lang="en-US" dirty="0" smtClean="0"/>
            <a:t> in </a:t>
          </a:r>
          <a:r>
            <a:rPr lang="en-US" dirty="0" err="1" smtClean="0"/>
            <a:t>aplicatie</a:t>
          </a:r>
          <a:endParaRPr lang="en-US" dirty="0"/>
        </a:p>
      </dgm:t>
    </dgm:pt>
    <dgm:pt modelId="{B5AC828E-4A5D-475F-9A34-C5F855C2F139}" type="parTrans" cxnId="{84DF0E58-2889-465C-B76B-1026120CB102}">
      <dgm:prSet/>
      <dgm:spPr/>
      <dgm:t>
        <a:bodyPr/>
        <a:lstStyle/>
        <a:p>
          <a:endParaRPr lang="en-US"/>
        </a:p>
      </dgm:t>
    </dgm:pt>
    <dgm:pt modelId="{0C256725-0B8D-4F95-8693-AE13A0DD640D}" type="sibTrans" cxnId="{84DF0E58-2889-465C-B76B-1026120CB102}">
      <dgm:prSet/>
      <dgm:spPr/>
      <dgm:t>
        <a:bodyPr/>
        <a:lstStyle/>
        <a:p>
          <a:endParaRPr lang="en-US"/>
        </a:p>
      </dgm:t>
    </dgm:pt>
    <dgm:pt modelId="{797653B2-28B3-4E44-A759-28D10AD386B4}">
      <dgm:prSet/>
      <dgm:spPr/>
      <dgm:t>
        <a:bodyPr/>
        <a:lstStyle/>
        <a:p>
          <a:pPr rtl="0"/>
          <a:r>
            <a:rPr lang="en-US" dirty="0" err="1" smtClean="0"/>
            <a:t>Modularitate</a:t>
          </a:r>
          <a:endParaRPr lang="en-US" dirty="0"/>
        </a:p>
      </dgm:t>
    </dgm:pt>
    <dgm:pt modelId="{C182A817-6DFC-469A-81E6-67D4E1F64092}" type="parTrans" cxnId="{E500D6CB-7889-4FE5-BD16-F4C15317A0FA}">
      <dgm:prSet/>
      <dgm:spPr/>
      <dgm:t>
        <a:bodyPr/>
        <a:lstStyle/>
        <a:p>
          <a:endParaRPr lang="en-US"/>
        </a:p>
      </dgm:t>
    </dgm:pt>
    <dgm:pt modelId="{4F017DC3-9105-4DAD-B342-935F38561290}" type="sibTrans" cxnId="{E500D6CB-7889-4FE5-BD16-F4C15317A0FA}">
      <dgm:prSet/>
      <dgm:spPr/>
      <dgm:t>
        <a:bodyPr/>
        <a:lstStyle/>
        <a:p>
          <a:endParaRPr lang="en-US"/>
        </a:p>
      </dgm:t>
    </dgm:pt>
    <dgm:pt modelId="{59B8D066-CE95-402B-A99B-907A4C2273BB}">
      <dgm:prSet/>
      <dgm:spPr/>
      <dgm:t>
        <a:bodyPr/>
        <a:lstStyle/>
        <a:p>
          <a:pPr rtl="0"/>
          <a:r>
            <a:rPr lang="en-US" dirty="0" err="1" smtClean="0"/>
            <a:t>Aplicatiile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gandite</a:t>
          </a:r>
          <a:r>
            <a:rPr lang="en-US" dirty="0" smtClean="0"/>
            <a:t>, de </a:t>
          </a:r>
          <a:r>
            <a:rPr lang="en-US" dirty="0" err="1" smtClean="0"/>
            <a:t>preferat</a:t>
          </a:r>
          <a:r>
            <a:rPr lang="en-US" dirty="0" smtClean="0"/>
            <a:t>, modular, cu </a:t>
          </a:r>
          <a:r>
            <a:rPr lang="en-US" dirty="0" err="1" smtClean="0"/>
            <a:t>componente</a:t>
          </a:r>
          <a:r>
            <a:rPr lang="en-US" dirty="0" smtClean="0"/>
            <a:t> active </a:t>
          </a:r>
          <a:r>
            <a:rPr lang="en-US" dirty="0" err="1" smtClean="0"/>
            <a:t>clar</a:t>
          </a:r>
          <a:r>
            <a:rPr lang="en-US" dirty="0" smtClean="0"/>
            <a:t> </a:t>
          </a:r>
          <a:r>
            <a:rPr lang="en-US" dirty="0" err="1" smtClean="0"/>
            <a:t>identificate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fiecare</a:t>
          </a:r>
          <a:r>
            <a:rPr lang="en-US" dirty="0" smtClean="0"/>
            <a:t> </a:t>
          </a:r>
          <a:r>
            <a:rPr lang="en-US" dirty="0" err="1" smtClean="0"/>
            <a:t>membru</a:t>
          </a:r>
          <a:r>
            <a:rPr lang="en-US" dirty="0" smtClean="0"/>
            <a:t> al </a:t>
          </a:r>
          <a:r>
            <a:rPr lang="en-US" dirty="0" err="1" smtClean="0"/>
            <a:t>grupului</a:t>
          </a:r>
          <a:r>
            <a:rPr lang="en-US" dirty="0" smtClean="0"/>
            <a:t> de </a:t>
          </a:r>
          <a:r>
            <a:rPr lang="en-US" dirty="0" err="1" smtClean="0"/>
            <a:t>lucru</a:t>
          </a:r>
          <a:r>
            <a:rPr lang="en-US" dirty="0" smtClean="0"/>
            <a:t>.</a:t>
          </a:r>
          <a:endParaRPr lang="en-US" dirty="0"/>
        </a:p>
      </dgm:t>
    </dgm:pt>
    <dgm:pt modelId="{309396B4-EF8B-4081-83E7-76CB8E23CC41}" type="parTrans" cxnId="{DD283BD1-938C-4F47-ADF6-3BE92B93B76A}">
      <dgm:prSet/>
      <dgm:spPr/>
      <dgm:t>
        <a:bodyPr/>
        <a:lstStyle/>
        <a:p>
          <a:endParaRPr lang="en-US"/>
        </a:p>
      </dgm:t>
    </dgm:pt>
    <dgm:pt modelId="{732AF5CB-230E-4EA4-966A-F40FB6DC8B1D}" type="sibTrans" cxnId="{DD283BD1-938C-4F47-ADF6-3BE92B93B76A}">
      <dgm:prSet/>
      <dgm:spPr/>
      <dgm:t>
        <a:bodyPr/>
        <a:lstStyle/>
        <a:p>
          <a:endParaRPr lang="en-US"/>
        </a:p>
      </dgm:t>
    </dgm:pt>
    <dgm:pt modelId="{9C4C5FEA-8F84-43C2-AFD5-A2E0F07DCCD4}">
      <dgm:prSet/>
      <dgm:spPr/>
      <dgm:t>
        <a:bodyPr/>
        <a:lstStyle/>
        <a:p>
          <a:pPr rtl="0"/>
          <a:r>
            <a:rPr lang="en-US" dirty="0" smtClean="0"/>
            <a:t>Este un plus </a:t>
          </a:r>
          <a:r>
            <a:rPr lang="en-US" dirty="0" err="1" smtClean="0"/>
            <a:t>integrarea</a:t>
          </a:r>
          <a:r>
            <a:rPr lang="en-US" dirty="0" smtClean="0"/>
            <a:t> </a:t>
          </a:r>
          <a:r>
            <a:rPr lang="en-US" dirty="0" err="1" smtClean="0"/>
            <a:t>componentelor</a:t>
          </a:r>
          <a:r>
            <a:rPr lang="en-US" dirty="0" smtClean="0"/>
            <a:t> </a:t>
          </a:r>
          <a:r>
            <a:rPr lang="en-US" dirty="0" err="1" smtClean="0"/>
            <a:t>sociale</a:t>
          </a:r>
          <a:r>
            <a:rPr lang="en-US" dirty="0" smtClean="0"/>
            <a:t> in </a:t>
          </a:r>
          <a:r>
            <a:rPr lang="en-US" dirty="0" err="1" smtClean="0"/>
            <a:t>dezvoltarea</a:t>
          </a:r>
          <a:r>
            <a:rPr lang="en-US" dirty="0" smtClean="0"/>
            <a:t> </a:t>
          </a:r>
          <a:r>
            <a:rPr lang="en-US" dirty="0" err="1" smtClean="0"/>
            <a:t>aplicatiei</a:t>
          </a:r>
          <a:r>
            <a:rPr lang="en-US" dirty="0" smtClean="0"/>
            <a:t> (ex. </a:t>
          </a:r>
          <a:r>
            <a:rPr lang="en-US" dirty="0" err="1" smtClean="0"/>
            <a:t>facebook</a:t>
          </a:r>
          <a:r>
            <a:rPr lang="en-US" dirty="0" smtClean="0"/>
            <a:t>, twitter, </a:t>
          </a:r>
          <a:r>
            <a:rPr lang="en-US" dirty="0" err="1" smtClean="0"/>
            <a:t>yahoo!</a:t>
          </a:r>
          <a:r>
            <a:rPr lang="en-US" dirty="0" smtClean="0"/>
            <a:t> Social, etc.)</a:t>
          </a:r>
          <a:endParaRPr lang="ro-RO" dirty="0" smtClean="0"/>
        </a:p>
        <a:p>
          <a:pPr rtl="0"/>
          <a:r>
            <a:rPr lang="ro-RO" dirty="0" smtClean="0"/>
            <a:t>Ex. integrarea serviciilor  tip </a:t>
          </a:r>
          <a:r>
            <a:rPr lang="ro-RO" dirty="0" err="1" smtClean="0"/>
            <a:t>json-ld</a:t>
          </a:r>
          <a:r>
            <a:rPr lang="ro-RO" dirty="0" smtClean="0"/>
            <a:t> (</a:t>
          </a:r>
          <a:r>
            <a:rPr lang="en-US" dirty="0" smtClean="0"/>
            <a:t>http://json-ld.org/learn.html</a:t>
          </a:r>
          <a:r>
            <a:rPr lang="ro-RO" dirty="0" smtClean="0"/>
            <a:t>)</a:t>
          </a:r>
          <a:endParaRPr lang="en-US" dirty="0"/>
        </a:p>
      </dgm:t>
    </dgm:pt>
    <dgm:pt modelId="{F9DC0EEC-47E8-4968-878B-A8C6C8775F3F}" type="parTrans" cxnId="{F9DD3BC8-7893-4FBA-A4BC-DA8ABEE7E536}">
      <dgm:prSet/>
      <dgm:spPr/>
      <dgm:t>
        <a:bodyPr/>
        <a:lstStyle/>
        <a:p>
          <a:endParaRPr lang="en-US"/>
        </a:p>
      </dgm:t>
    </dgm:pt>
    <dgm:pt modelId="{70CA107C-5696-4926-B32E-EC94054DD540}" type="sibTrans" cxnId="{F9DD3BC8-7893-4FBA-A4BC-DA8ABEE7E536}">
      <dgm:prSet/>
      <dgm:spPr/>
      <dgm:t>
        <a:bodyPr/>
        <a:lstStyle/>
        <a:p>
          <a:endParaRPr lang="en-US"/>
        </a:p>
      </dgm:t>
    </dgm:pt>
    <dgm:pt modelId="{ACBA333C-6D91-440D-86F4-A2DEDFE8207A}">
      <dgm:prSet/>
      <dgm:spPr/>
      <dgm:t>
        <a:bodyPr/>
        <a:lstStyle/>
        <a:p>
          <a:pPr rtl="0"/>
          <a:r>
            <a:rPr lang="ro-RO" dirty="0" smtClean="0"/>
            <a:t>Dezvoltarea și documentarea API-ului cu </a:t>
          </a:r>
          <a:r>
            <a:rPr lang="ro-RO" dirty="0" err="1" smtClean="0"/>
            <a:t>openAPI</a:t>
          </a:r>
          <a:r>
            <a:rPr lang="ro-RO" dirty="0" smtClean="0"/>
            <a:t> (</a:t>
          </a:r>
          <a:r>
            <a:rPr lang="ro-RO" dirty="0" err="1" smtClean="0"/>
            <a:t>swagger</a:t>
          </a:r>
          <a:r>
            <a:rPr lang="ro-RO" dirty="0" smtClean="0"/>
            <a:t>)</a:t>
          </a:r>
          <a:endParaRPr lang="en-US" dirty="0"/>
        </a:p>
      </dgm:t>
    </dgm:pt>
    <dgm:pt modelId="{338AE2BF-63D8-462E-9130-B36991E2AD37}" type="parTrans" cxnId="{9AAE4BB5-7B14-4A12-9B3A-8F31DFC80905}">
      <dgm:prSet/>
      <dgm:spPr/>
    </dgm:pt>
    <dgm:pt modelId="{F6912659-8674-48AB-8A51-343758FC7057}" type="sibTrans" cxnId="{9AAE4BB5-7B14-4A12-9B3A-8F31DFC80905}">
      <dgm:prSet/>
      <dgm:spPr/>
    </dgm:pt>
    <dgm:pt modelId="{5A3172A4-EEFB-423D-A01C-EBD89F86C797}">
      <dgm:prSet/>
      <dgm:spPr/>
      <dgm:t>
        <a:bodyPr/>
        <a:lstStyle/>
        <a:p>
          <a:pPr rtl="0"/>
          <a:r>
            <a:rPr lang="ro-RO" dirty="0" smtClean="0"/>
            <a:t>Este necesară o separare clară între interfața utilizator, API și implementarea serviciilor.</a:t>
          </a:r>
          <a:endParaRPr lang="en-US" dirty="0"/>
        </a:p>
      </dgm:t>
    </dgm:pt>
    <dgm:pt modelId="{4477AC29-0752-46A7-A0FD-7FFA8BB27C8E}" type="parTrans" cxnId="{C6BD725D-BC40-429D-8B1D-97CDC17C2D62}">
      <dgm:prSet/>
      <dgm:spPr/>
    </dgm:pt>
    <dgm:pt modelId="{5D11786D-F0A1-4468-A88A-8D8CF246C2A3}" type="sibTrans" cxnId="{C6BD725D-BC40-429D-8B1D-97CDC17C2D62}">
      <dgm:prSet/>
      <dgm:spPr/>
    </dgm:pt>
    <dgm:pt modelId="{6E10A472-337F-45FD-98E3-2AB4DCAC80BB}" type="pres">
      <dgm:prSet presAssocID="{2AFFF530-891A-4547-ACDA-47F779C4AD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A31BF-398D-4207-8732-417BF76780D6}" type="pres">
      <dgm:prSet presAssocID="{D183CF5F-C53C-418F-AB40-5ED04572BDB6}" presName="roof" presStyleLbl="dkBgShp" presStyleIdx="0" presStyleCnt="2"/>
      <dgm:spPr/>
      <dgm:t>
        <a:bodyPr/>
        <a:lstStyle/>
        <a:p>
          <a:endParaRPr lang="en-US"/>
        </a:p>
      </dgm:t>
    </dgm:pt>
    <dgm:pt modelId="{3E198F2F-0E1A-43D3-A8FD-103E0D9B0B34}" type="pres">
      <dgm:prSet presAssocID="{D183CF5F-C53C-418F-AB40-5ED04572BDB6}" presName="pillars" presStyleCnt="0"/>
      <dgm:spPr/>
      <dgm:t>
        <a:bodyPr/>
        <a:lstStyle/>
        <a:p>
          <a:endParaRPr lang="en-US"/>
        </a:p>
      </dgm:t>
    </dgm:pt>
    <dgm:pt modelId="{0F016AAA-CED0-4E11-A311-1AF35AD1F830}" type="pres">
      <dgm:prSet presAssocID="{D183CF5F-C53C-418F-AB40-5ED04572BDB6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D838C-B81F-4CFA-B74F-5F5B24A82B80}" type="pres">
      <dgm:prSet presAssocID="{797653B2-28B3-4E44-A759-28D10AD386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1125F-2560-41D6-9E6E-1BCB383D9D88}" type="pres">
      <dgm:prSet presAssocID="{9C4C5FEA-8F84-43C2-AFD5-A2E0F07DCCD4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B9E55-AAA3-48C2-A1E6-19F7E56FC520}" type="pres">
      <dgm:prSet presAssocID="{D183CF5F-C53C-418F-AB40-5ED04572BDB6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28E374E0-1EF8-4FC7-8315-BC26125392DB}" type="presOf" srcId="{5A3172A4-EEFB-423D-A01C-EBD89F86C797}" destId="{AEAD838C-B81F-4CFA-B74F-5F5B24A82B80}" srcOrd="0" destOrd="2" presId="urn:microsoft.com/office/officeart/2005/8/layout/hList3"/>
    <dgm:cxn modelId="{15711415-5BBF-474B-86D8-FA4EF1C50B2B}" type="presOf" srcId="{9DC32080-7F77-4467-9631-07CC01A93768}" destId="{0F016AAA-CED0-4E11-A311-1AF35AD1F830}" srcOrd="0" destOrd="4" presId="urn:microsoft.com/office/officeart/2005/8/layout/hList3"/>
    <dgm:cxn modelId="{9AAE4BB5-7B14-4A12-9B3A-8F31DFC80905}" srcId="{910D8906-EBB4-4A0B-A30D-2EC23F57FEF3}" destId="{ACBA333C-6D91-440D-86F4-A2DEDFE8207A}" srcOrd="5" destOrd="0" parTransId="{338AE2BF-63D8-462E-9130-B36991E2AD37}" sibTransId="{F6912659-8674-48AB-8A51-343758FC7057}"/>
    <dgm:cxn modelId="{532BFF4B-61C7-4C77-9E96-3E06A743DAA4}" srcId="{910D8906-EBB4-4A0B-A30D-2EC23F57FEF3}" destId="{BDE68A51-A64D-47EB-A74B-FFE453F78A50}" srcOrd="1" destOrd="0" parTransId="{0F8AB882-13E5-412A-ABEE-93CEBBB8ABF8}" sibTransId="{172C8E4E-97D1-493E-88CE-0F49BF397AB2}"/>
    <dgm:cxn modelId="{DD283BD1-938C-4F47-ADF6-3BE92B93B76A}" srcId="{797653B2-28B3-4E44-A759-28D10AD386B4}" destId="{59B8D066-CE95-402B-A99B-907A4C2273BB}" srcOrd="0" destOrd="0" parTransId="{309396B4-EF8B-4081-83E7-76CB8E23CC41}" sibTransId="{732AF5CB-230E-4EA4-966A-F40FB6DC8B1D}"/>
    <dgm:cxn modelId="{C6BD725D-BC40-429D-8B1D-97CDC17C2D62}" srcId="{797653B2-28B3-4E44-A759-28D10AD386B4}" destId="{5A3172A4-EEFB-423D-A01C-EBD89F86C797}" srcOrd="1" destOrd="0" parTransId="{4477AC29-0752-46A7-A0FD-7FFA8BB27C8E}" sibTransId="{5D11786D-F0A1-4468-A88A-8D8CF246C2A3}"/>
    <dgm:cxn modelId="{139F021A-09AD-4F14-B685-7C5A07EE75A5}" type="presOf" srcId="{07B917E0-A170-489F-BE05-56D436493E05}" destId="{0F016AAA-CED0-4E11-A311-1AF35AD1F830}" srcOrd="0" destOrd="5" presId="urn:microsoft.com/office/officeart/2005/8/layout/hList3"/>
    <dgm:cxn modelId="{E54D9E1D-CB73-4B30-B0C6-20DA6F4AA230}" type="presOf" srcId="{9C4C5FEA-8F84-43C2-AFD5-A2E0F07DCCD4}" destId="{49A1125F-2560-41D6-9E6E-1BCB383D9D88}" srcOrd="0" destOrd="0" presId="urn:microsoft.com/office/officeart/2005/8/layout/hList3"/>
    <dgm:cxn modelId="{987A7B92-70D7-4ED9-892B-3C94D2D5F551}" type="presOf" srcId="{BDE68A51-A64D-47EB-A74B-FFE453F78A50}" destId="{0F016AAA-CED0-4E11-A311-1AF35AD1F830}" srcOrd="0" destOrd="2" presId="urn:microsoft.com/office/officeart/2005/8/layout/hList3"/>
    <dgm:cxn modelId="{F9DD3BC8-7893-4FBA-A4BC-DA8ABEE7E536}" srcId="{D183CF5F-C53C-418F-AB40-5ED04572BDB6}" destId="{9C4C5FEA-8F84-43C2-AFD5-A2E0F07DCCD4}" srcOrd="2" destOrd="0" parTransId="{F9DC0EEC-47E8-4968-878B-A8C6C8775F3F}" sibTransId="{70CA107C-5696-4926-B32E-EC94054DD540}"/>
    <dgm:cxn modelId="{28857BE0-BE08-49C2-856D-5DD726440837}" type="presOf" srcId="{0FBAC4A6-C98E-4709-A696-4993FC02FE7B}" destId="{0F016AAA-CED0-4E11-A311-1AF35AD1F830}" srcOrd="0" destOrd="3" presId="urn:microsoft.com/office/officeart/2005/8/layout/hList3"/>
    <dgm:cxn modelId="{922A92DF-7CAA-4051-B416-193105E8AFF1}" type="presOf" srcId="{423A1CBB-E071-4B63-ADC7-C65D3CD78D61}" destId="{0F016AAA-CED0-4E11-A311-1AF35AD1F830}" srcOrd="0" destOrd="1" presId="urn:microsoft.com/office/officeart/2005/8/layout/hList3"/>
    <dgm:cxn modelId="{1412DEBE-47D8-4F55-A1BA-40FA1290F222}" type="presOf" srcId="{797653B2-28B3-4E44-A759-28D10AD386B4}" destId="{AEAD838C-B81F-4CFA-B74F-5F5B24A82B80}" srcOrd="0" destOrd="0" presId="urn:microsoft.com/office/officeart/2005/8/layout/hList3"/>
    <dgm:cxn modelId="{E500D6CB-7889-4FE5-BD16-F4C15317A0FA}" srcId="{D183CF5F-C53C-418F-AB40-5ED04572BDB6}" destId="{797653B2-28B3-4E44-A759-28D10AD386B4}" srcOrd="1" destOrd="0" parTransId="{C182A817-6DFC-469A-81E6-67D4E1F64092}" sibTransId="{4F017DC3-9105-4DAD-B342-935F38561290}"/>
    <dgm:cxn modelId="{B7F4448C-181D-44E5-84C3-F0375669EFB7}" type="presOf" srcId="{ACBA333C-6D91-440D-86F4-A2DEDFE8207A}" destId="{0F016AAA-CED0-4E11-A311-1AF35AD1F830}" srcOrd="0" destOrd="6" presId="urn:microsoft.com/office/officeart/2005/8/layout/hList3"/>
    <dgm:cxn modelId="{970F0D9F-7281-4675-A0C1-507E6C27E5FC}" type="presOf" srcId="{2AFFF530-891A-4547-ACDA-47F779C4AD66}" destId="{6E10A472-337F-45FD-98E3-2AB4DCAC80BB}" srcOrd="0" destOrd="0" presId="urn:microsoft.com/office/officeart/2005/8/layout/hList3"/>
    <dgm:cxn modelId="{569BAF35-5942-43E5-B648-23FF00A08EEC}" srcId="{910D8906-EBB4-4A0B-A30D-2EC23F57FEF3}" destId="{423A1CBB-E071-4B63-ADC7-C65D3CD78D61}" srcOrd="0" destOrd="0" parTransId="{261DC30B-6507-4D55-B279-DA99AC0E73F0}" sibTransId="{2063EA80-F448-42B2-9C69-25F6298EC9C6}"/>
    <dgm:cxn modelId="{7F04D4E5-20C9-4BEC-96E4-B2F79781A424}" type="presOf" srcId="{910D8906-EBB4-4A0B-A30D-2EC23F57FEF3}" destId="{0F016AAA-CED0-4E11-A311-1AF35AD1F830}" srcOrd="0" destOrd="0" presId="urn:microsoft.com/office/officeart/2005/8/layout/hList3"/>
    <dgm:cxn modelId="{2F65E503-7E49-4F33-A0A7-5058FF977DB4}" type="presOf" srcId="{D183CF5F-C53C-418F-AB40-5ED04572BDB6}" destId="{3D6A31BF-398D-4207-8732-417BF76780D6}" srcOrd="0" destOrd="0" presId="urn:microsoft.com/office/officeart/2005/8/layout/hList3"/>
    <dgm:cxn modelId="{AD74BAC5-FB59-46B1-8121-CDAF46168C50}" srcId="{D183CF5F-C53C-418F-AB40-5ED04572BDB6}" destId="{910D8906-EBB4-4A0B-A30D-2EC23F57FEF3}" srcOrd="0" destOrd="0" parTransId="{C2F29F19-4FE8-419E-93C2-DA32E61D045F}" sibTransId="{E3C9543F-AD82-40E3-9C89-BCBA5CB05BA6}"/>
    <dgm:cxn modelId="{6F4308A4-0AE1-440C-AC8A-D0F56F589B62}" srcId="{910D8906-EBB4-4A0B-A30D-2EC23F57FEF3}" destId="{9DC32080-7F77-4467-9631-07CC01A93768}" srcOrd="3" destOrd="0" parTransId="{39666C74-0B21-4768-B47D-D6E44B8A9DBE}" sibTransId="{B151CC95-B6F3-4514-B2A9-2388E4D9BF34}"/>
    <dgm:cxn modelId="{75A7191C-0B7D-41E3-A631-BEB69928316C}" srcId="{910D8906-EBB4-4A0B-A30D-2EC23F57FEF3}" destId="{0FBAC4A6-C98E-4709-A696-4993FC02FE7B}" srcOrd="2" destOrd="0" parTransId="{77A55410-E71B-422E-84C4-769C06305409}" sibTransId="{70912CBC-6F32-41EA-95B8-3EF74985FC44}"/>
    <dgm:cxn modelId="{8A7A4476-43AE-4EED-9256-EBB6E0A6C87C}" type="presOf" srcId="{59B8D066-CE95-402B-A99B-907A4C2273BB}" destId="{AEAD838C-B81F-4CFA-B74F-5F5B24A82B80}" srcOrd="0" destOrd="1" presId="urn:microsoft.com/office/officeart/2005/8/layout/hList3"/>
    <dgm:cxn modelId="{5912CA7E-7CC9-4146-8E74-2382ED70244D}" srcId="{2AFFF530-891A-4547-ACDA-47F779C4AD66}" destId="{D183CF5F-C53C-418F-AB40-5ED04572BDB6}" srcOrd="0" destOrd="0" parTransId="{A3518FEA-1702-48E4-8AB7-8D6B80078E54}" sibTransId="{57E615C3-CE82-4194-ADDA-68D839266C94}"/>
    <dgm:cxn modelId="{84DF0E58-2889-465C-B76B-1026120CB102}" srcId="{910D8906-EBB4-4A0B-A30D-2EC23F57FEF3}" destId="{07B917E0-A170-489F-BE05-56D436493E05}" srcOrd="4" destOrd="0" parTransId="{B5AC828E-4A5D-475F-9A34-C5F855C2F139}" sibTransId="{0C256725-0B8D-4F95-8693-AE13A0DD640D}"/>
    <dgm:cxn modelId="{DA39C85B-6404-4006-A6F5-FD7F3BC4AAC5}" type="presParOf" srcId="{6E10A472-337F-45FD-98E3-2AB4DCAC80BB}" destId="{3D6A31BF-398D-4207-8732-417BF76780D6}" srcOrd="0" destOrd="0" presId="urn:microsoft.com/office/officeart/2005/8/layout/hList3"/>
    <dgm:cxn modelId="{2212C376-572E-4542-822D-63C93BFA050E}" type="presParOf" srcId="{6E10A472-337F-45FD-98E3-2AB4DCAC80BB}" destId="{3E198F2F-0E1A-43D3-A8FD-103E0D9B0B34}" srcOrd="1" destOrd="0" presId="urn:microsoft.com/office/officeart/2005/8/layout/hList3"/>
    <dgm:cxn modelId="{D5F4F467-B55E-4DE2-AEAF-90B7D9238AF0}" type="presParOf" srcId="{3E198F2F-0E1A-43D3-A8FD-103E0D9B0B34}" destId="{0F016AAA-CED0-4E11-A311-1AF35AD1F830}" srcOrd="0" destOrd="0" presId="urn:microsoft.com/office/officeart/2005/8/layout/hList3"/>
    <dgm:cxn modelId="{EFC56E67-0EE0-407D-B121-7515E20C4CCD}" type="presParOf" srcId="{3E198F2F-0E1A-43D3-A8FD-103E0D9B0B34}" destId="{AEAD838C-B81F-4CFA-B74F-5F5B24A82B80}" srcOrd="1" destOrd="0" presId="urn:microsoft.com/office/officeart/2005/8/layout/hList3"/>
    <dgm:cxn modelId="{E1FB9ED9-97C1-4DF2-B797-46A0C90CD368}" type="presParOf" srcId="{3E198F2F-0E1A-43D3-A8FD-103E0D9B0B34}" destId="{49A1125F-2560-41D6-9E6E-1BCB383D9D88}" srcOrd="2" destOrd="0" presId="urn:microsoft.com/office/officeart/2005/8/layout/hList3"/>
    <dgm:cxn modelId="{381D0828-B7BA-48FE-98A3-6814F776D68D}" type="presParOf" srcId="{6E10A472-337F-45FD-98E3-2AB4DCAC80BB}" destId="{7AFB9E55-AAA3-48C2-A1E6-19F7E56FC52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9D7B16-A0D0-4E41-AD57-F99B230B74E1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7A78C8-7B6D-4315-B04E-CA896E1518EF}">
      <dgm:prSet/>
      <dgm:spPr/>
      <dgm:t>
        <a:bodyPr/>
        <a:lstStyle/>
        <a:p>
          <a:pPr rtl="0"/>
          <a:r>
            <a:rPr lang="en-US" dirty="0" err="1" smtClean="0"/>
            <a:t>Descrierea</a:t>
          </a:r>
          <a:r>
            <a:rPr lang="en-US" dirty="0" smtClean="0"/>
            <a:t> </a:t>
          </a:r>
          <a:r>
            <a:rPr lang="en-US" dirty="0" err="1" smtClean="0"/>
            <a:t>initiala</a:t>
          </a:r>
          <a:r>
            <a:rPr lang="en-US" dirty="0" smtClean="0"/>
            <a:t> a </a:t>
          </a:r>
          <a:r>
            <a:rPr lang="en-US" dirty="0" err="1" smtClean="0"/>
            <a:t>proiectelor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cuprinde</a:t>
          </a:r>
          <a:r>
            <a:rPr lang="en-US" dirty="0" smtClean="0"/>
            <a:t>. </a:t>
          </a:r>
          <a:r>
            <a:rPr lang="en-US" dirty="0" err="1" smtClean="0"/>
            <a:t>Toate</a:t>
          </a:r>
          <a:r>
            <a:rPr lang="en-US" dirty="0" smtClean="0"/>
            <a:t> </a:t>
          </a:r>
          <a:r>
            <a:rPr lang="en-US" dirty="0" err="1" smtClean="0"/>
            <a:t>descrierile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realizate</a:t>
          </a:r>
          <a:r>
            <a:rPr lang="en-US" dirty="0" smtClean="0"/>
            <a:t> in </a:t>
          </a:r>
          <a:r>
            <a:rPr lang="en-US" dirty="0" err="1" smtClean="0"/>
            <a:t>LaTeX</a:t>
          </a:r>
          <a:r>
            <a:rPr lang="en-US" dirty="0" smtClean="0"/>
            <a:t>/</a:t>
          </a:r>
          <a:r>
            <a:rPr lang="en-US" dirty="0" err="1" smtClean="0"/>
            <a:t>tufte</a:t>
          </a:r>
          <a:r>
            <a:rPr lang="ro-RO" dirty="0" smtClean="0"/>
            <a:t> </a:t>
          </a:r>
          <a:r>
            <a:rPr lang="ro-RO" dirty="0" err="1" smtClean="0"/>
            <a:t>style</a:t>
          </a:r>
          <a:r>
            <a:rPr lang="ro-RO" dirty="0" smtClean="0"/>
            <a:t>.</a:t>
          </a:r>
          <a:endParaRPr lang="en-US" dirty="0" smtClean="0"/>
        </a:p>
        <a:p>
          <a:pPr rtl="0"/>
          <a:r>
            <a:rPr lang="en-US" dirty="0" smtClean="0"/>
            <a:t>Authorea.com </a:t>
          </a:r>
          <a:r>
            <a:rPr lang="en-US" dirty="0" err="1" smtClean="0"/>
            <a:t>sau</a:t>
          </a:r>
          <a:r>
            <a:rPr lang="en-US" dirty="0" smtClean="0"/>
            <a:t> overleaf.com</a:t>
          </a:r>
          <a:endParaRPr lang="en-US" dirty="0"/>
        </a:p>
      </dgm:t>
    </dgm:pt>
    <dgm:pt modelId="{AB41901A-1A09-4AD0-9AE7-14BDBEEAEBE9}" type="parTrans" cxnId="{FCFFF9F9-50A9-45DB-B19F-E8EB3DCEFDE8}">
      <dgm:prSet/>
      <dgm:spPr/>
      <dgm:t>
        <a:bodyPr/>
        <a:lstStyle/>
        <a:p>
          <a:endParaRPr lang="en-US"/>
        </a:p>
      </dgm:t>
    </dgm:pt>
    <dgm:pt modelId="{FD086442-2412-4633-8562-E6D64987FF96}" type="sibTrans" cxnId="{FCFFF9F9-50A9-45DB-B19F-E8EB3DCEFDE8}">
      <dgm:prSet/>
      <dgm:spPr/>
      <dgm:t>
        <a:bodyPr/>
        <a:lstStyle/>
        <a:p>
          <a:endParaRPr lang="en-US"/>
        </a:p>
      </dgm:t>
    </dgm:pt>
    <dgm:pt modelId="{D19C210E-777B-4AE1-AC13-64276D90CB38}">
      <dgm:prSet/>
      <dgm:spPr/>
      <dgm:t>
        <a:bodyPr/>
        <a:lstStyle/>
        <a:p>
          <a:pPr rtl="0"/>
          <a:r>
            <a:rPr lang="en-US" dirty="0" err="1" smtClean="0"/>
            <a:t>Descrierea</a:t>
          </a:r>
          <a:r>
            <a:rPr lang="en-US" dirty="0" smtClean="0"/>
            <a:t> </a:t>
          </a:r>
          <a:r>
            <a:rPr lang="en-US" dirty="0" err="1" smtClean="0"/>
            <a:t>temei</a:t>
          </a:r>
          <a:r>
            <a:rPr lang="en-US" dirty="0" smtClean="0"/>
            <a:t> </a:t>
          </a:r>
          <a:r>
            <a:rPr lang="en-US" dirty="0" err="1" smtClean="0"/>
            <a:t>proiectului</a:t>
          </a:r>
          <a:endParaRPr lang="en-US" dirty="0"/>
        </a:p>
      </dgm:t>
    </dgm:pt>
    <dgm:pt modelId="{D1EB212B-7261-401E-9EC5-D0FCCBFD7D7A}" type="parTrans" cxnId="{E0C4C5F9-D504-4129-B389-0011065C27C3}">
      <dgm:prSet/>
      <dgm:spPr/>
      <dgm:t>
        <a:bodyPr/>
        <a:lstStyle/>
        <a:p>
          <a:endParaRPr lang="en-US"/>
        </a:p>
      </dgm:t>
    </dgm:pt>
    <dgm:pt modelId="{83BE7F7E-B698-4BCB-81D4-309B6EB84638}" type="sibTrans" cxnId="{E0C4C5F9-D504-4129-B389-0011065C27C3}">
      <dgm:prSet/>
      <dgm:spPr/>
      <dgm:t>
        <a:bodyPr/>
        <a:lstStyle/>
        <a:p>
          <a:endParaRPr lang="en-US"/>
        </a:p>
      </dgm:t>
    </dgm:pt>
    <dgm:pt modelId="{CB46AEEA-08B7-4180-9DAC-15166728A4AD}">
      <dgm:prSet/>
      <dgm:spPr/>
      <dgm:t>
        <a:bodyPr/>
        <a:lstStyle/>
        <a:p>
          <a:pPr rtl="0"/>
          <a:r>
            <a:rPr lang="en-US" dirty="0" err="1" smtClean="0"/>
            <a:t>Tehnologiile</a:t>
          </a:r>
          <a:r>
            <a:rPr lang="en-US" dirty="0" smtClean="0"/>
            <a:t> </a:t>
          </a:r>
          <a:r>
            <a:rPr lang="en-US" dirty="0" err="1" smtClean="0"/>
            <a:t>suplimentare</a:t>
          </a:r>
          <a:r>
            <a:rPr lang="en-US" dirty="0" smtClean="0"/>
            <a:t> </a:t>
          </a:r>
          <a:r>
            <a:rPr lang="en-US" dirty="0" err="1" smtClean="0"/>
            <a:t>utilizat</a:t>
          </a:r>
          <a:r>
            <a:rPr lang="ro-RO" dirty="0" smtClean="0"/>
            <a:t>e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en-US" dirty="0" smtClean="0"/>
            <a:t> in care </a:t>
          </a:r>
          <a:r>
            <a:rPr lang="en-US" dirty="0" err="1" smtClean="0"/>
            <a:t>acestea</a:t>
          </a:r>
          <a:r>
            <a:rPr lang="en-US" dirty="0" smtClean="0"/>
            <a:t> </a:t>
          </a:r>
          <a:r>
            <a:rPr lang="en-US" dirty="0" err="1" smtClean="0"/>
            <a:t>vor</a:t>
          </a:r>
          <a:r>
            <a:rPr lang="en-US" dirty="0" smtClean="0"/>
            <a:t> </a:t>
          </a:r>
          <a:r>
            <a:rPr lang="en-US" dirty="0" err="1" smtClean="0"/>
            <a:t>fi</a:t>
          </a:r>
          <a:r>
            <a:rPr lang="en-US" dirty="0" smtClean="0"/>
            <a:t> integrate in </a:t>
          </a:r>
          <a:r>
            <a:rPr lang="en-US" dirty="0" err="1" smtClean="0"/>
            <a:t>aplicatie</a:t>
          </a:r>
          <a:r>
            <a:rPr lang="en-US" dirty="0" smtClean="0"/>
            <a:t> (</a:t>
          </a:r>
          <a:r>
            <a:rPr lang="en-US" dirty="0" err="1" smtClean="0"/>
            <a:t>acestea</a:t>
          </a:r>
          <a:r>
            <a:rPr lang="en-US" dirty="0" smtClean="0"/>
            <a:t> pot </a:t>
          </a:r>
          <a:r>
            <a:rPr lang="en-US" dirty="0" err="1" smtClean="0"/>
            <a:t>fi</a:t>
          </a:r>
          <a:r>
            <a:rPr lang="en-US" dirty="0" smtClean="0"/>
            <a:t> </a:t>
          </a:r>
          <a:r>
            <a:rPr lang="en-US" dirty="0" err="1" smtClean="0"/>
            <a:t>precizate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ulterior)</a:t>
          </a:r>
          <a:endParaRPr lang="en-US" dirty="0"/>
        </a:p>
      </dgm:t>
    </dgm:pt>
    <dgm:pt modelId="{9857F522-D2B4-4EC6-BF2A-9E789F3BFAE5}" type="parTrans" cxnId="{7E0F0591-4759-4492-8FF7-BEA37F0EA6D5}">
      <dgm:prSet/>
      <dgm:spPr/>
      <dgm:t>
        <a:bodyPr/>
        <a:lstStyle/>
        <a:p>
          <a:endParaRPr lang="en-US"/>
        </a:p>
      </dgm:t>
    </dgm:pt>
    <dgm:pt modelId="{21D21EE7-E0DE-47A2-9D28-E89A8EBD32F5}" type="sibTrans" cxnId="{7E0F0591-4759-4492-8FF7-BEA37F0EA6D5}">
      <dgm:prSet/>
      <dgm:spPr/>
      <dgm:t>
        <a:bodyPr/>
        <a:lstStyle/>
        <a:p>
          <a:endParaRPr lang="en-US"/>
        </a:p>
      </dgm:t>
    </dgm:pt>
    <dgm:pt modelId="{09261249-0A9F-430A-8F0E-2DF548EABDEF}">
      <dgm:prSet/>
      <dgm:spPr/>
      <dgm:t>
        <a:bodyPr/>
        <a:lstStyle/>
        <a:p>
          <a:pPr rtl="0"/>
          <a:r>
            <a:rPr lang="en-US" dirty="0" smtClean="0"/>
            <a:t>O </a:t>
          </a:r>
          <a:r>
            <a:rPr lang="en-US" dirty="0" err="1" smtClean="0"/>
            <a:t>arhitectura</a:t>
          </a:r>
          <a:r>
            <a:rPr lang="en-US" dirty="0" smtClean="0"/>
            <a:t> a </a:t>
          </a:r>
          <a:r>
            <a:rPr lang="en-US" dirty="0" err="1" smtClean="0"/>
            <a:t>aplicatiei</a:t>
          </a:r>
          <a:endParaRPr lang="ro-RO" dirty="0" smtClean="0"/>
        </a:p>
        <a:p>
          <a:pPr rtl="0"/>
          <a:r>
            <a:rPr lang="ro-RO" dirty="0" smtClean="0"/>
            <a:t>(diagrame, inclusiv interacțiuni/schimburi de mesaje + </a:t>
          </a:r>
          <a:r>
            <a:rPr lang="ro-RO" dirty="0" err="1" smtClean="0"/>
            <a:t>use</a:t>
          </a:r>
          <a:r>
            <a:rPr lang="ro-RO" dirty="0" smtClean="0"/>
            <a:t> </a:t>
          </a:r>
          <a:r>
            <a:rPr lang="ro-RO" dirty="0" err="1" smtClean="0"/>
            <a:t>cases</a:t>
          </a:r>
          <a:r>
            <a:rPr lang="ro-RO" dirty="0" smtClean="0"/>
            <a:t>)</a:t>
          </a:r>
          <a:endParaRPr lang="en-US" dirty="0"/>
        </a:p>
      </dgm:t>
    </dgm:pt>
    <dgm:pt modelId="{EA3C5303-8666-4596-B226-94B2EB32101A}" type="parTrans" cxnId="{B5AD96B6-D837-4363-B67A-26AF25EE9FB6}">
      <dgm:prSet/>
      <dgm:spPr/>
      <dgm:t>
        <a:bodyPr/>
        <a:lstStyle/>
        <a:p>
          <a:endParaRPr lang="en-US"/>
        </a:p>
      </dgm:t>
    </dgm:pt>
    <dgm:pt modelId="{6AF6DF46-C122-45B8-800A-D4D64955EC02}" type="sibTrans" cxnId="{B5AD96B6-D837-4363-B67A-26AF25EE9FB6}">
      <dgm:prSet/>
      <dgm:spPr/>
      <dgm:t>
        <a:bodyPr/>
        <a:lstStyle/>
        <a:p>
          <a:endParaRPr lang="en-US"/>
        </a:p>
      </dgm:t>
    </dgm:pt>
    <dgm:pt modelId="{DC44D6BB-1CF3-4384-8805-530DF9D5C4D3}">
      <dgm:prSet/>
      <dgm:spPr/>
      <dgm:t>
        <a:bodyPr/>
        <a:lstStyle/>
        <a:p>
          <a:pPr rtl="0"/>
          <a:r>
            <a:rPr lang="en-US" dirty="0" err="1" smtClean="0"/>
            <a:t>Componenta</a:t>
          </a:r>
          <a:r>
            <a:rPr lang="en-US" dirty="0" smtClean="0"/>
            <a:t> </a:t>
          </a:r>
          <a:r>
            <a:rPr lang="en-US" dirty="0" err="1" smtClean="0"/>
            <a:t>echipei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</a:t>
          </a:r>
          <a:r>
            <a:rPr lang="en-US" dirty="0" err="1" smtClean="0"/>
            <a:t>sarcinile</a:t>
          </a:r>
          <a:r>
            <a:rPr lang="en-US" dirty="0" smtClean="0"/>
            <a:t> </a:t>
          </a:r>
          <a:r>
            <a:rPr lang="en-US" dirty="0" err="1" smtClean="0"/>
            <a:t>initiale</a:t>
          </a:r>
          <a:r>
            <a:rPr lang="en-US" dirty="0" smtClean="0"/>
            <a:t> ale </a:t>
          </a:r>
          <a:r>
            <a:rPr lang="en-US" dirty="0" err="1" smtClean="0"/>
            <a:t>membrilor</a:t>
          </a:r>
          <a:r>
            <a:rPr lang="en-US" dirty="0" smtClean="0"/>
            <a:t> </a:t>
          </a:r>
          <a:r>
            <a:rPr lang="en-US" dirty="0" err="1" smtClean="0"/>
            <a:t>echipei</a:t>
          </a:r>
          <a:endParaRPr lang="en-US" dirty="0"/>
        </a:p>
      </dgm:t>
    </dgm:pt>
    <dgm:pt modelId="{67C0FC89-07A8-4CB8-B659-DDD31718B104}" type="parTrans" cxnId="{031BA8A2-B2A7-437C-B177-FE4A36BD949D}">
      <dgm:prSet/>
      <dgm:spPr/>
      <dgm:t>
        <a:bodyPr/>
        <a:lstStyle/>
        <a:p>
          <a:endParaRPr lang="en-US"/>
        </a:p>
      </dgm:t>
    </dgm:pt>
    <dgm:pt modelId="{FF130B36-800C-4B5C-B32D-39F7AC88C08A}" type="sibTrans" cxnId="{031BA8A2-B2A7-437C-B177-FE4A36BD949D}">
      <dgm:prSet/>
      <dgm:spPr/>
      <dgm:t>
        <a:bodyPr/>
        <a:lstStyle/>
        <a:p>
          <a:endParaRPr lang="en-US"/>
        </a:p>
      </dgm:t>
    </dgm:pt>
    <dgm:pt modelId="{996FB025-8557-465E-8742-82BF869DC48F}" type="pres">
      <dgm:prSet presAssocID="{A59D7B16-A0D0-4E41-AD57-F99B230B74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D0449-65E6-4401-8816-B210A31674C9}" type="pres">
      <dgm:prSet presAssocID="{BA7A78C8-7B6D-4315-B04E-CA896E1518EF}" presName="roof" presStyleLbl="dkBgShp" presStyleIdx="0" presStyleCnt="2"/>
      <dgm:spPr/>
      <dgm:t>
        <a:bodyPr/>
        <a:lstStyle/>
        <a:p>
          <a:endParaRPr lang="en-US"/>
        </a:p>
      </dgm:t>
    </dgm:pt>
    <dgm:pt modelId="{6646DAA3-95AB-4A80-82CC-A2ED87B9806F}" type="pres">
      <dgm:prSet presAssocID="{BA7A78C8-7B6D-4315-B04E-CA896E1518EF}" presName="pillars" presStyleCnt="0"/>
      <dgm:spPr/>
      <dgm:t>
        <a:bodyPr/>
        <a:lstStyle/>
        <a:p>
          <a:endParaRPr lang="en-US"/>
        </a:p>
      </dgm:t>
    </dgm:pt>
    <dgm:pt modelId="{AE64A61F-B3C5-426B-A0A1-0074F426752C}" type="pres">
      <dgm:prSet presAssocID="{BA7A78C8-7B6D-4315-B04E-CA896E1518EF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8F107-394A-496B-ACC1-F32D46D1811E}" type="pres">
      <dgm:prSet presAssocID="{CB46AEEA-08B7-4180-9DAC-15166728A4A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AA23C-8809-4573-AF54-C7DDFDE72F65}" type="pres">
      <dgm:prSet presAssocID="{09261249-0A9F-430A-8F0E-2DF548EABDEF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35925-BE23-4525-AD14-BE306E19B0C7}" type="pres">
      <dgm:prSet presAssocID="{DC44D6BB-1CF3-4384-8805-530DF9D5C4D3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2F255-06DB-4795-8187-B475951BB8A0}" type="pres">
      <dgm:prSet presAssocID="{BA7A78C8-7B6D-4315-B04E-CA896E1518EF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031BA8A2-B2A7-437C-B177-FE4A36BD949D}" srcId="{BA7A78C8-7B6D-4315-B04E-CA896E1518EF}" destId="{DC44D6BB-1CF3-4384-8805-530DF9D5C4D3}" srcOrd="3" destOrd="0" parTransId="{67C0FC89-07A8-4CB8-B659-DDD31718B104}" sibTransId="{FF130B36-800C-4B5C-B32D-39F7AC88C08A}"/>
    <dgm:cxn modelId="{592B7B28-154E-49E6-9FD7-3DCC85229719}" type="presOf" srcId="{BA7A78C8-7B6D-4315-B04E-CA896E1518EF}" destId="{7BAD0449-65E6-4401-8816-B210A31674C9}" srcOrd="0" destOrd="0" presId="urn:microsoft.com/office/officeart/2005/8/layout/hList3"/>
    <dgm:cxn modelId="{E0C4C5F9-D504-4129-B389-0011065C27C3}" srcId="{BA7A78C8-7B6D-4315-B04E-CA896E1518EF}" destId="{D19C210E-777B-4AE1-AC13-64276D90CB38}" srcOrd="0" destOrd="0" parTransId="{D1EB212B-7261-401E-9EC5-D0FCCBFD7D7A}" sibTransId="{83BE7F7E-B698-4BCB-81D4-309B6EB84638}"/>
    <dgm:cxn modelId="{93B1EA70-AE28-4967-9FE7-CD69A0B4C43D}" type="presOf" srcId="{DC44D6BB-1CF3-4384-8805-530DF9D5C4D3}" destId="{5B135925-BE23-4525-AD14-BE306E19B0C7}" srcOrd="0" destOrd="0" presId="urn:microsoft.com/office/officeart/2005/8/layout/hList3"/>
    <dgm:cxn modelId="{2783DA2D-5825-4CC8-B711-611F30FA2BE3}" type="presOf" srcId="{A59D7B16-A0D0-4E41-AD57-F99B230B74E1}" destId="{996FB025-8557-465E-8742-82BF869DC48F}" srcOrd="0" destOrd="0" presId="urn:microsoft.com/office/officeart/2005/8/layout/hList3"/>
    <dgm:cxn modelId="{5BED7BCC-BC92-4EB2-B9D0-BB3B5C5628AB}" type="presOf" srcId="{D19C210E-777B-4AE1-AC13-64276D90CB38}" destId="{AE64A61F-B3C5-426B-A0A1-0074F426752C}" srcOrd="0" destOrd="0" presId="urn:microsoft.com/office/officeart/2005/8/layout/hList3"/>
    <dgm:cxn modelId="{241511FA-9D79-48D6-94FD-6C7FE3CDE256}" type="presOf" srcId="{CB46AEEA-08B7-4180-9DAC-15166728A4AD}" destId="{3868F107-394A-496B-ACC1-F32D46D1811E}" srcOrd="0" destOrd="0" presId="urn:microsoft.com/office/officeart/2005/8/layout/hList3"/>
    <dgm:cxn modelId="{B5AD96B6-D837-4363-B67A-26AF25EE9FB6}" srcId="{BA7A78C8-7B6D-4315-B04E-CA896E1518EF}" destId="{09261249-0A9F-430A-8F0E-2DF548EABDEF}" srcOrd="2" destOrd="0" parTransId="{EA3C5303-8666-4596-B226-94B2EB32101A}" sibTransId="{6AF6DF46-C122-45B8-800A-D4D64955EC02}"/>
    <dgm:cxn modelId="{7E0F0591-4759-4492-8FF7-BEA37F0EA6D5}" srcId="{BA7A78C8-7B6D-4315-B04E-CA896E1518EF}" destId="{CB46AEEA-08B7-4180-9DAC-15166728A4AD}" srcOrd="1" destOrd="0" parTransId="{9857F522-D2B4-4EC6-BF2A-9E789F3BFAE5}" sibTransId="{21D21EE7-E0DE-47A2-9D28-E89A8EBD32F5}"/>
    <dgm:cxn modelId="{FCFFF9F9-50A9-45DB-B19F-E8EB3DCEFDE8}" srcId="{A59D7B16-A0D0-4E41-AD57-F99B230B74E1}" destId="{BA7A78C8-7B6D-4315-B04E-CA896E1518EF}" srcOrd="0" destOrd="0" parTransId="{AB41901A-1A09-4AD0-9AE7-14BDBEEAEBE9}" sibTransId="{FD086442-2412-4633-8562-E6D64987FF96}"/>
    <dgm:cxn modelId="{BD8FFEB8-AE7E-4108-831F-D87AAF31BBAD}" type="presOf" srcId="{09261249-0A9F-430A-8F0E-2DF548EABDEF}" destId="{7A2AA23C-8809-4573-AF54-C7DDFDE72F65}" srcOrd="0" destOrd="0" presId="urn:microsoft.com/office/officeart/2005/8/layout/hList3"/>
    <dgm:cxn modelId="{52EE4D23-BB83-439A-81CA-DF35A31B26F6}" type="presParOf" srcId="{996FB025-8557-465E-8742-82BF869DC48F}" destId="{7BAD0449-65E6-4401-8816-B210A31674C9}" srcOrd="0" destOrd="0" presId="urn:microsoft.com/office/officeart/2005/8/layout/hList3"/>
    <dgm:cxn modelId="{995CC9E7-4D2F-421E-9B92-A6D47664D821}" type="presParOf" srcId="{996FB025-8557-465E-8742-82BF869DC48F}" destId="{6646DAA3-95AB-4A80-82CC-A2ED87B9806F}" srcOrd="1" destOrd="0" presId="urn:microsoft.com/office/officeart/2005/8/layout/hList3"/>
    <dgm:cxn modelId="{EB6D8AE8-806E-4A71-BC4D-AE4E76B2BE05}" type="presParOf" srcId="{6646DAA3-95AB-4A80-82CC-A2ED87B9806F}" destId="{AE64A61F-B3C5-426B-A0A1-0074F426752C}" srcOrd="0" destOrd="0" presId="urn:microsoft.com/office/officeart/2005/8/layout/hList3"/>
    <dgm:cxn modelId="{E302FEF1-D38B-4FD3-96D3-44A2EE343E95}" type="presParOf" srcId="{6646DAA3-95AB-4A80-82CC-A2ED87B9806F}" destId="{3868F107-394A-496B-ACC1-F32D46D1811E}" srcOrd="1" destOrd="0" presId="urn:microsoft.com/office/officeart/2005/8/layout/hList3"/>
    <dgm:cxn modelId="{4159DF39-4F8F-4732-B553-1FCA3379DB5E}" type="presParOf" srcId="{6646DAA3-95AB-4A80-82CC-A2ED87B9806F}" destId="{7A2AA23C-8809-4573-AF54-C7DDFDE72F65}" srcOrd="2" destOrd="0" presId="urn:microsoft.com/office/officeart/2005/8/layout/hList3"/>
    <dgm:cxn modelId="{68E3F0E9-F316-4936-8ABF-CA51B4A74126}" type="presParOf" srcId="{6646DAA3-95AB-4A80-82CC-A2ED87B9806F}" destId="{5B135925-BE23-4525-AD14-BE306E19B0C7}" srcOrd="3" destOrd="0" presId="urn:microsoft.com/office/officeart/2005/8/layout/hList3"/>
    <dgm:cxn modelId="{3E22E011-7F52-48BF-B1A5-9BE81A02464B}" type="presParOf" srcId="{996FB025-8557-465E-8742-82BF869DC48F}" destId="{2AC2F255-06DB-4795-8187-B475951BB8A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3D8E63-3544-4237-AEB6-056FA94CC679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B417A-849D-43C2-98B6-BDB107959257}">
      <dgm:prSet phldrT="[Text]"/>
      <dgm:spPr/>
      <dgm:t>
        <a:bodyPr/>
        <a:lstStyle/>
        <a:p>
          <a:r>
            <a:rPr lang="en-US" dirty="0" err="1" smtClean="0"/>
            <a:t>Cerin</a:t>
          </a:r>
          <a:r>
            <a:rPr lang="ro-RO" dirty="0" smtClean="0"/>
            <a:t>te suplimentare specifice</a:t>
          </a:r>
          <a:endParaRPr lang="en-US" dirty="0"/>
        </a:p>
      </dgm:t>
    </dgm:pt>
    <dgm:pt modelId="{63F1BA50-E7FD-422D-8756-6216C77EFEFE}" type="parTrans" cxnId="{CC84E41D-9ADA-4477-ACF2-475869BD6BE4}">
      <dgm:prSet/>
      <dgm:spPr/>
      <dgm:t>
        <a:bodyPr/>
        <a:lstStyle/>
        <a:p>
          <a:endParaRPr lang="en-US"/>
        </a:p>
      </dgm:t>
    </dgm:pt>
    <dgm:pt modelId="{D9462B7E-B6F5-4AE6-A6AB-4C4CD9BC7329}" type="sibTrans" cxnId="{CC84E41D-9ADA-4477-ACF2-475869BD6BE4}">
      <dgm:prSet/>
      <dgm:spPr/>
      <dgm:t>
        <a:bodyPr/>
        <a:lstStyle/>
        <a:p>
          <a:endParaRPr lang="en-US"/>
        </a:p>
      </dgm:t>
    </dgm:pt>
    <dgm:pt modelId="{B2D4AC41-1753-49C4-907F-29340A53110D}">
      <dgm:prSet phldrT="[Text]"/>
      <dgm:spPr/>
      <dgm:t>
        <a:bodyPr/>
        <a:lstStyle/>
        <a:p>
          <a:r>
            <a:rPr lang="ro-RO" dirty="0" smtClean="0"/>
            <a:t>Este </a:t>
          </a:r>
          <a:r>
            <a:rPr lang="ro-RO" dirty="0" err="1" smtClean="0"/>
            <a:t>incurajata</a:t>
          </a:r>
          <a:r>
            <a:rPr lang="ro-RO" dirty="0" smtClean="0"/>
            <a:t> utilizarea unor abordări reactive!</a:t>
          </a:r>
        </a:p>
        <a:p>
          <a:r>
            <a:rPr lang="en-US" dirty="0" smtClean="0">
              <a:hlinkClick xmlns:r="http://schemas.openxmlformats.org/officeDocument/2006/relationships" r:id="rId1"/>
            </a:rPr>
            <a:t>http://www.reactivemanifesto.org</a:t>
          </a:r>
          <a:r>
            <a:rPr lang="en-US" dirty="0" smtClean="0">
              <a:hlinkClick xmlns:r="http://schemas.openxmlformats.org/officeDocument/2006/relationships" r:id="rId1"/>
            </a:rPr>
            <a:t>/</a:t>
          </a:r>
          <a:endParaRPr lang="ro-RO" dirty="0" smtClean="0"/>
        </a:p>
        <a:p>
          <a:r>
            <a:rPr lang="ro-RO" dirty="0" smtClean="0"/>
            <a:t>Pentru PHP</a:t>
          </a:r>
          <a:endParaRPr lang="ro-RO" dirty="0" smtClean="0"/>
        </a:p>
        <a:p>
          <a:r>
            <a:rPr lang="en-US" dirty="0" smtClean="0"/>
            <a:t>https://github.com/ReactiveX/RxPHP</a:t>
          </a:r>
          <a:endParaRPr lang="en-US" dirty="0"/>
        </a:p>
      </dgm:t>
    </dgm:pt>
    <dgm:pt modelId="{F49A6C4F-48BC-4CE9-924D-EE8C98020BFA}" type="parTrans" cxnId="{E08301F9-00B3-489E-8C8B-5165F353A63B}">
      <dgm:prSet/>
      <dgm:spPr/>
      <dgm:t>
        <a:bodyPr/>
        <a:lstStyle/>
        <a:p>
          <a:endParaRPr lang="en-US"/>
        </a:p>
      </dgm:t>
    </dgm:pt>
    <dgm:pt modelId="{0B7A2D2A-AAA8-4173-A68F-DF18095AAD7C}" type="sibTrans" cxnId="{E08301F9-00B3-489E-8C8B-5165F353A63B}">
      <dgm:prSet/>
      <dgm:spPr/>
      <dgm:t>
        <a:bodyPr/>
        <a:lstStyle/>
        <a:p>
          <a:endParaRPr lang="en-US"/>
        </a:p>
      </dgm:t>
    </dgm:pt>
    <dgm:pt modelId="{B66CCBDB-A716-4342-9CCE-2694CC6B4573}">
      <dgm:prSet phldrT="[Text]"/>
      <dgm:spPr/>
      <dgm:t>
        <a:bodyPr/>
        <a:lstStyle/>
        <a:p>
          <a:r>
            <a:rPr lang="ro-RO" dirty="0" smtClean="0"/>
            <a:t>Ex. </a:t>
          </a:r>
          <a:r>
            <a:rPr lang="ro-RO" dirty="0" smtClean="0"/>
            <a:t>Ca o alternativa la RxPHP este permisa doar utilizarea frameworkul </a:t>
          </a:r>
          <a:r>
            <a:rPr lang="ro-RO" dirty="0" smtClean="0"/>
            <a:t>Play!, bazat pe Scala/Java </a:t>
          </a:r>
          <a:endParaRPr lang="en-US" dirty="0" smtClean="0"/>
        </a:p>
        <a:p>
          <a:r>
            <a:rPr lang="en-US" dirty="0" err="1" smtClean="0"/>
            <a:t>Cerintele</a:t>
          </a:r>
          <a:r>
            <a:rPr lang="en-US" dirty="0" smtClean="0"/>
            <a:t> de </a:t>
          </a:r>
          <a:r>
            <a:rPr lang="en-US" dirty="0" err="1" smtClean="0"/>
            <a:t>baza</a:t>
          </a:r>
          <a:r>
            <a:rPr lang="en-US" dirty="0" smtClean="0"/>
            <a:t> </a:t>
          </a:r>
          <a:r>
            <a:rPr lang="en-US" dirty="0" err="1" smtClean="0"/>
            <a:t>raman</a:t>
          </a:r>
          <a:r>
            <a:rPr lang="en-US" dirty="0" smtClean="0"/>
            <a:t> </a:t>
          </a:r>
          <a:r>
            <a:rPr lang="en-US" dirty="0" err="1" smtClean="0"/>
            <a:t>nemodificate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aceste</a:t>
          </a:r>
          <a:r>
            <a:rPr lang="en-US" dirty="0" smtClean="0"/>
            <a:t> </a:t>
          </a:r>
          <a:r>
            <a:rPr lang="en-US" dirty="0" err="1" smtClean="0"/>
            <a:t>aplicatii</a:t>
          </a:r>
          <a:r>
            <a:rPr lang="en-US" dirty="0" smtClean="0"/>
            <a:t>!</a:t>
          </a:r>
          <a:endParaRPr lang="en-US" dirty="0"/>
        </a:p>
      </dgm:t>
    </dgm:pt>
    <dgm:pt modelId="{1BFD9525-AC7F-4650-82FB-5B81C40533D3}" type="parTrans" cxnId="{681D1625-2984-4927-9230-AD0D1CC33A99}">
      <dgm:prSet/>
      <dgm:spPr/>
      <dgm:t>
        <a:bodyPr/>
        <a:lstStyle/>
        <a:p>
          <a:endParaRPr lang="en-US"/>
        </a:p>
      </dgm:t>
    </dgm:pt>
    <dgm:pt modelId="{95FA28CE-F321-49C4-A651-7D821465D86C}" type="sibTrans" cxnId="{681D1625-2984-4927-9230-AD0D1CC33A99}">
      <dgm:prSet/>
      <dgm:spPr/>
      <dgm:t>
        <a:bodyPr/>
        <a:lstStyle/>
        <a:p>
          <a:endParaRPr lang="en-US"/>
        </a:p>
      </dgm:t>
    </dgm:pt>
    <dgm:pt modelId="{266198DB-59B8-4FD9-8439-EF60F4CA8A4F}">
      <dgm:prSet phldrT="[Text]"/>
      <dgm:spPr/>
      <dgm:t>
        <a:bodyPr/>
        <a:lstStyle/>
        <a:p>
          <a:r>
            <a:rPr lang="ro-RO" dirty="0" smtClean="0"/>
            <a:t>Este un plus integrarea (unde este posibil) cu proiectele de la PCDU.</a:t>
          </a:r>
          <a:endParaRPr lang="en-US" dirty="0"/>
        </a:p>
      </dgm:t>
    </dgm:pt>
    <dgm:pt modelId="{C5421C88-2325-4F2D-A6B2-AE8CD9BCCD13}" type="parTrans" cxnId="{CF1067A2-4B34-4ACE-93FF-21064416B67E}">
      <dgm:prSet/>
      <dgm:spPr/>
      <dgm:t>
        <a:bodyPr/>
        <a:lstStyle/>
        <a:p>
          <a:endParaRPr lang="en-US"/>
        </a:p>
      </dgm:t>
    </dgm:pt>
    <dgm:pt modelId="{D19BFCA5-1A2F-425E-B088-919C1D93C4E4}" type="sibTrans" cxnId="{CF1067A2-4B34-4ACE-93FF-21064416B67E}">
      <dgm:prSet/>
      <dgm:spPr/>
      <dgm:t>
        <a:bodyPr/>
        <a:lstStyle/>
        <a:p>
          <a:endParaRPr lang="en-US"/>
        </a:p>
      </dgm:t>
    </dgm:pt>
    <dgm:pt modelId="{B6701B0B-5553-4A61-9724-22B0C16259E2}">
      <dgm:prSet/>
      <dgm:spPr/>
      <dgm:t>
        <a:bodyPr/>
        <a:lstStyle/>
        <a:p>
          <a:endParaRPr lang="en-US"/>
        </a:p>
      </dgm:t>
    </dgm:pt>
    <dgm:pt modelId="{7415BC81-115E-4BEE-8C12-7412D803E1CE}" type="parTrans" cxnId="{CA38E0D6-A12D-4205-B742-4EE2CA1536C2}">
      <dgm:prSet/>
      <dgm:spPr/>
      <dgm:t>
        <a:bodyPr/>
        <a:lstStyle/>
        <a:p>
          <a:endParaRPr lang="en-US"/>
        </a:p>
      </dgm:t>
    </dgm:pt>
    <dgm:pt modelId="{FD3DCF7A-EEAC-4132-AE03-2A75C0A6BAE6}" type="sibTrans" cxnId="{CA38E0D6-A12D-4205-B742-4EE2CA1536C2}">
      <dgm:prSet/>
      <dgm:spPr/>
      <dgm:t>
        <a:bodyPr/>
        <a:lstStyle/>
        <a:p>
          <a:endParaRPr lang="en-US"/>
        </a:p>
      </dgm:t>
    </dgm:pt>
    <dgm:pt modelId="{8A914210-E288-47D3-B327-62E5F764612B}" type="pres">
      <dgm:prSet presAssocID="{B23D8E63-3544-4237-AEB6-056FA94CC67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A85B7-F49B-47BD-934E-3001ED9B0F84}" type="pres">
      <dgm:prSet presAssocID="{D53B417A-849D-43C2-98B6-BDB107959257}" presName="roof" presStyleLbl="dkBgShp" presStyleIdx="0" presStyleCnt="2"/>
      <dgm:spPr/>
      <dgm:t>
        <a:bodyPr/>
        <a:lstStyle/>
        <a:p>
          <a:endParaRPr lang="en-US"/>
        </a:p>
      </dgm:t>
    </dgm:pt>
    <dgm:pt modelId="{75140F41-A422-4EDC-AADB-CE2CF5F0780B}" type="pres">
      <dgm:prSet presAssocID="{D53B417A-849D-43C2-98B6-BDB107959257}" presName="pillars" presStyleCnt="0"/>
      <dgm:spPr/>
      <dgm:t>
        <a:bodyPr/>
        <a:lstStyle/>
        <a:p>
          <a:endParaRPr lang="en-US"/>
        </a:p>
      </dgm:t>
    </dgm:pt>
    <dgm:pt modelId="{AA6C8046-9569-4C2B-97EE-A0E49B9115B5}" type="pres">
      <dgm:prSet presAssocID="{D53B417A-849D-43C2-98B6-BDB10795925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2325F-8DD2-496A-A1EE-4326B09FF561}" type="pres">
      <dgm:prSet presAssocID="{B66CCBDB-A716-4342-9CCE-2694CC6B4573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04FD6-D88A-4F4B-8F74-C8C5C36DC22F}" type="pres">
      <dgm:prSet presAssocID="{266198DB-59B8-4FD9-8439-EF60F4CA8A4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F7753-1585-46BC-965E-94A93F11CAFD}" type="pres">
      <dgm:prSet presAssocID="{D53B417A-849D-43C2-98B6-BDB107959257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CC84E41D-9ADA-4477-ACF2-475869BD6BE4}" srcId="{B23D8E63-3544-4237-AEB6-056FA94CC679}" destId="{D53B417A-849D-43C2-98B6-BDB107959257}" srcOrd="0" destOrd="0" parTransId="{63F1BA50-E7FD-422D-8756-6216C77EFEFE}" sibTransId="{D9462B7E-B6F5-4AE6-A6AB-4C4CD9BC7329}"/>
    <dgm:cxn modelId="{E08301F9-00B3-489E-8C8B-5165F353A63B}" srcId="{D53B417A-849D-43C2-98B6-BDB107959257}" destId="{B2D4AC41-1753-49C4-907F-29340A53110D}" srcOrd="0" destOrd="0" parTransId="{F49A6C4F-48BC-4CE9-924D-EE8C98020BFA}" sibTransId="{0B7A2D2A-AAA8-4173-A68F-DF18095AAD7C}"/>
    <dgm:cxn modelId="{2DA7955B-2581-4EC5-B518-D849911FFA66}" type="presOf" srcId="{266198DB-59B8-4FD9-8439-EF60F4CA8A4F}" destId="{D3804FD6-D88A-4F4B-8F74-C8C5C36DC22F}" srcOrd="0" destOrd="0" presId="urn:microsoft.com/office/officeart/2005/8/layout/hList3"/>
    <dgm:cxn modelId="{9648423E-4D2E-4DD6-9B9D-85EF5466C997}" type="presOf" srcId="{B66CCBDB-A716-4342-9CCE-2694CC6B4573}" destId="{57F2325F-8DD2-496A-A1EE-4326B09FF561}" srcOrd="0" destOrd="0" presId="urn:microsoft.com/office/officeart/2005/8/layout/hList3"/>
    <dgm:cxn modelId="{CA38E0D6-A12D-4205-B742-4EE2CA1536C2}" srcId="{B23D8E63-3544-4237-AEB6-056FA94CC679}" destId="{B6701B0B-5553-4A61-9724-22B0C16259E2}" srcOrd="1" destOrd="0" parTransId="{7415BC81-115E-4BEE-8C12-7412D803E1CE}" sibTransId="{FD3DCF7A-EEAC-4132-AE03-2A75C0A6BAE6}"/>
    <dgm:cxn modelId="{B14057F0-BDD7-4F28-BA10-44F8C0C95F0E}" type="presOf" srcId="{B23D8E63-3544-4237-AEB6-056FA94CC679}" destId="{8A914210-E288-47D3-B327-62E5F764612B}" srcOrd="0" destOrd="0" presId="urn:microsoft.com/office/officeart/2005/8/layout/hList3"/>
    <dgm:cxn modelId="{CF1067A2-4B34-4ACE-93FF-21064416B67E}" srcId="{D53B417A-849D-43C2-98B6-BDB107959257}" destId="{266198DB-59B8-4FD9-8439-EF60F4CA8A4F}" srcOrd="2" destOrd="0" parTransId="{C5421C88-2325-4F2D-A6B2-AE8CD9BCCD13}" sibTransId="{D19BFCA5-1A2F-425E-B088-919C1D93C4E4}"/>
    <dgm:cxn modelId="{4F2CB6FF-AEB4-4330-9C7E-02B57079F192}" type="presOf" srcId="{B2D4AC41-1753-49C4-907F-29340A53110D}" destId="{AA6C8046-9569-4C2B-97EE-A0E49B9115B5}" srcOrd="0" destOrd="0" presId="urn:microsoft.com/office/officeart/2005/8/layout/hList3"/>
    <dgm:cxn modelId="{B0874424-1421-45DF-A5A2-07A44DE844E8}" type="presOf" srcId="{D53B417A-849D-43C2-98B6-BDB107959257}" destId="{B88A85B7-F49B-47BD-934E-3001ED9B0F84}" srcOrd="0" destOrd="0" presId="urn:microsoft.com/office/officeart/2005/8/layout/hList3"/>
    <dgm:cxn modelId="{681D1625-2984-4927-9230-AD0D1CC33A99}" srcId="{D53B417A-849D-43C2-98B6-BDB107959257}" destId="{B66CCBDB-A716-4342-9CCE-2694CC6B4573}" srcOrd="1" destOrd="0" parTransId="{1BFD9525-AC7F-4650-82FB-5B81C40533D3}" sibTransId="{95FA28CE-F321-49C4-A651-7D821465D86C}"/>
    <dgm:cxn modelId="{0B796A49-0493-457F-AAF5-283FB1383DC2}" type="presParOf" srcId="{8A914210-E288-47D3-B327-62E5F764612B}" destId="{B88A85B7-F49B-47BD-934E-3001ED9B0F84}" srcOrd="0" destOrd="0" presId="urn:microsoft.com/office/officeart/2005/8/layout/hList3"/>
    <dgm:cxn modelId="{0FDFA6C9-BEC3-494F-992E-B54BA5766E87}" type="presParOf" srcId="{8A914210-E288-47D3-B327-62E5F764612B}" destId="{75140F41-A422-4EDC-AADB-CE2CF5F0780B}" srcOrd="1" destOrd="0" presId="urn:microsoft.com/office/officeart/2005/8/layout/hList3"/>
    <dgm:cxn modelId="{B1B5C0D0-03EC-4B87-9BF0-D25D7FF485D0}" type="presParOf" srcId="{75140F41-A422-4EDC-AADB-CE2CF5F0780B}" destId="{AA6C8046-9569-4C2B-97EE-A0E49B9115B5}" srcOrd="0" destOrd="0" presId="urn:microsoft.com/office/officeart/2005/8/layout/hList3"/>
    <dgm:cxn modelId="{3C8E7DA7-DF58-407D-BE03-D671E74352D5}" type="presParOf" srcId="{75140F41-A422-4EDC-AADB-CE2CF5F0780B}" destId="{57F2325F-8DD2-496A-A1EE-4326B09FF561}" srcOrd="1" destOrd="0" presId="urn:microsoft.com/office/officeart/2005/8/layout/hList3"/>
    <dgm:cxn modelId="{6791A981-570E-4D42-9CB4-C4A4157829E7}" type="presParOf" srcId="{75140F41-A422-4EDC-AADB-CE2CF5F0780B}" destId="{D3804FD6-D88A-4F4B-8F74-C8C5C36DC22F}" srcOrd="2" destOrd="0" presId="urn:microsoft.com/office/officeart/2005/8/layout/hList3"/>
    <dgm:cxn modelId="{9349AE7F-7977-42E5-9942-F7C302CF770A}" type="presParOf" srcId="{8A914210-E288-47D3-B327-62E5F764612B}" destId="{517F7753-1585-46BC-965E-94A93F11CAF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3D8E63-3544-4237-AEB6-056FA94CC679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B417A-849D-43C2-98B6-BDB107959257}">
      <dgm:prSet phldrT="[Text]"/>
      <dgm:spPr/>
      <dgm:t>
        <a:bodyPr/>
        <a:lstStyle/>
        <a:p>
          <a:r>
            <a:rPr lang="en-US" dirty="0" err="1" smtClean="0"/>
            <a:t>Notare</a:t>
          </a:r>
          <a:endParaRPr lang="en-US" dirty="0"/>
        </a:p>
      </dgm:t>
    </dgm:pt>
    <dgm:pt modelId="{63F1BA50-E7FD-422D-8756-6216C77EFEFE}" type="parTrans" cxnId="{CC84E41D-9ADA-4477-ACF2-475869BD6BE4}">
      <dgm:prSet/>
      <dgm:spPr/>
      <dgm:t>
        <a:bodyPr/>
        <a:lstStyle/>
        <a:p>
          <a:endParaRPr lang="en-US"/>
        </a:p>
      </dgm:t>
    </dgm:pt>
    <dgm:pt modelId="{D9462B7E-B6F5-4AE6-A6AB-4C4CD9BC7329}" type="sibTrans" cxnId="{CC84E41D-9ADA-4477-ACF2-475869BD6BE4}">
      <dgm:prSet/>
      <dgm:spPr/>
      <dgm:t>
        <a:bodyPr/>
        <a:lstStyle/>
        <a:p>
          <a:endParaRPr lang="en-US"/>
        </a:p>
      </dgm:t>
    </dgm:pt>
    <dgm:pt modelId="{B2D4AC41-1753-49C4-907F-29340A53110D}">
      <dgm:prSet phldrT="[Text]"/>
      <dgm:spPr/>
      <dgm:t>
        <a:bodyPr/>
        <a:lstStyle/>
        <a:p>
          <a:r>
            <a:rPr lang="ro-RO" dirty="0" smtClean="0"/>
            <a:t>cca </a:t>
          </a:r>
          <a:r>
            <a:rPr lang="en-US" dirty="0" smtClean="0"/>
            <a:t>60%</a:t>
          </a:r>
        </a:p>
        <a:p>
          <a:r>
            <a:rPr lang="en-US" dirty="0" err="1" smtClean="0"/>
            <a:t>Proiect</a:t>
          </a:r>
          <a:r>
            <a:rPr lang="en-US" dirty="0" smtClean="0"/>
            <a:t>. </a:t>
          </a:r>
          <a:r>
            <a:rPr lang="en-US" dirty="0" err="1" smtClean="0"/>
            <a:t>Notele</a:t>
          </a:r>
          <a:r>
            <a:rPr lang="en-US" dirty="0" smtClean="0"/>
            <a:t> pot </a:t>
          </a:r>
          <a:r>
            <a:rPr lang="en-US" dirty="0" err="1" smtClean="0"/>
            <a:t>varia</a:t>
          </a:r>
          <a:r>
            <a:rPr lang="en-US" dirty="0" smtClean="0"/>
            <a:t> in </a:t>
          </a:r>
          <a:r>
            <a:rPr lang="en-US" dirty="0" err="1" smtClean="0"/>
            <a:t>cadrul</a:t>
          </a:r>
          <a:r>
            <a:rPr lang="en-US" dirty="0" smtClean="0"/>
            <a:t> </a:t>
          </a:r>
          <a:r>
            <a:rPr lang="en-US" dirty="0" err="1" smtClean="0"/>
            <a:t>aceluiasi</a:t>
          </a:r>
          <a:r>
            <a:rPr lang="en-US" dirty="0" smtClean="0"/>
            <a:t> </a:t>
          </a:r>
          <a:r>
            <a:rPr lang="en-US" dirty="0" err="1" smtClean="0"/>
            <a:t>grup</a:t>
          </a:r>
          <a:r>
            <a:rPr lang="ro-RO" dirty="0" smtClean="0"/>
            <a:t>!</a:t>
          </a:r>
          <a:endParaRPr lang="en-US" dirty="0"/>
        </a:p>
      </dgm:t>
    </dgm:pt>
    <dgm:pt modelId="{F49A6C4F-48BC-4CE9-924D-EE8C98020BFA}" type="parTrans" cxnId="{E08301F9-00B3-489E-8C8B-5165F353A63B}">
      <dgm:prSet/>
      <dgm:spPr/>
      <dgm:t>
        <a:bodyPr/>
        <a:lstStyle/>
        <a:p>
          <a:endParaRPr lang="en-US"/>
        </a:p>
      </dgm:t>
    </dgm:pt>
    <dgm:pt modelId="{0B7A2D2A-AAA8-4173-A68F-DF18095AAD7C}" type="sibTrans" cxnId="{E08301F9-00B3-489E-8C8B-5165F353A63B}">
      <dgm:prSet/>
      <dgm:spPr/>
      <dgm:t>
        <a:bodyPr/>
        <a:lstStyle/>
        <a:p>
          <a:endParaRPr lang="en-US"/>
        </a:p>
      </dgm:t>
    </dgm:pt>
    <dgm:pt modelId="{B66CCBDB-A716-4342-9CCE-2694CC6B4573}">
      <dgm:prSet phldrT="[Text]"/>
      <dgm:spPr/>
      <dgm:t>
        <a:bodyPr/>
        <a:lstStyle/>
        <a:p>
          <a:r>
            <a:rPr lang="ro-RO" dirty="0" smtClean="0"/>
            <a:t>cca </a:t>
          </a:r>
          <a:r>
            <a:rPr lang="en-US" dirty="0" smtClean="0"/>
            <a:t>40%</a:t>
          </a:r>
        </a:p>
        <a:p>
          <a:r>
            <a:rPr lang="en-US" dirty="0" err="1" smtClean="0"/>
            <a:t>Teme</a:t>
          </a:r>
          <a:r>
            <a:rPr lang="en-US" dirty="0" smtClean="0"/>
            <a:t> </a:t>
          </a:r>
          <a:r>
            <a:rPr lang="en-US" dirty="0" err="1" smtClean="0"/>
            <a:t>pe</a:t>
          </a:r>
          <a:r>
            <a:rPr lang="en-US" dirty="0" smtClean="0"/>
            <a:t> </a:t>
          </a:r>
          <a:r>
            <a:rPr lang="en-US" dirty="0" err="1" smtClean="0"/>
            <a:t>parcurs</a:t>
          </a:r>
          <a:r>
            <a:rPr lang="en-US" dirty="0" smtClean="0"/>
            <a:t>  </a:t>
          </a:r>
          <a:r>
            <a:rPr lang="en-US" dirty="0" err="1" smtClean="0"/>
            <a:t>Urmariti</a:t>
          </a:r>
          <a:r>
            <a:rPr lang="en-US" dirty="0" smtClean="0"/>
            <a:t> </a:t>
          </a:r>
          <a:r>
            <a:rPr lang="en-US" dirty="0" err="1" smtClean="0"/>
            <a:t>termenele</a:t>
          </a:r>
          <a:r>
            <a:rPr lang="en-US" dirty="0" smtClean="0"/>
            <a:t> de </a:t>
          </a:r>
          <a:r>
            <a:rPr lang="en-US" dirty="0" err="1" smtClean="0"/>
            <a:t>realizare</a:t>
          </a:r>
          <a:r>
            <a:rPr lang="en-US" dirty="0" smtClean="0"/>
            <a:t> a </a:t>
          </a:r>
          <a:r>
            <a:rPr lang="en-US" dirty="0" err="1" smtClean="0"/>
            <a:t>temelor</a:t>
          </a:r>
          <a:endParaRPr lang="en-US" dirty="0"/>
        </a:p>
      </dgm:t>
    </dgm:pt>
    <dgm:pt modelId="{1BFD9525-AC7F-4650-82FB-5B81C40533D3}" type="parTrans" cxnId="{681D1625-2984-4927-9230-AD0D1CC33A99}">
      <dgm:prSet/>
      <dgm:spPr/>
      <dgm:t>
        <a:bodyPr/>
        <a:lstStyle/>
        <a:p>
          <a:endParaRPr lang="en-US"/>
        </a:p>
      </dgm:t>
    </dgm:pt>
    <dgm:pt modelId="{95FA28CE-F321-49C4-A651-7D821465D86C}" type="sibTrans" cxnId="{681D1625-2984-4927-9230-AD0D1CC33A99}">
      <dgm:prSet/>
      <dgm:spPr/>
      <dgm:t>
        <a:bodyPr/>
        <a:lstStyle/>
        <a:p>
          <a:endParaRPr lang="en-US"/>
        </a:p>
      </dgm:t>
    </dgm:pt>
    <dgm:pt modelId="{266198DB-59B8-4FD9-8439-EF60F4CA8A4F}">
      <dgm:prSet phldrT="[Text]"/>
      <dgm:spPr/>
      <dgm:t>
        <a:bodyPr/>
        <a:lstStyle/>
        <a:p>
          <a:r>
            <a:rPr lang="ro-RO" dirty="0" err="1" smtClean="0"/>
            <a:t>max</a:t>
          </a:r>
          <a:r>
            <a:rPr lang="ro-RO" dirty="0" smtClean="0"/>
            <a:t> </a:t>
          </a:r>
          <a:r>
            <a:rPr lang="en-US" dirty="0" smtClean="0"/>
            <a:t>10% </a:t>
          </a:r>
          <a:br>
            <a:rPr lang="en-US" dirty="0" smtClean="0"/>
          </a:br>
          <a:r>
            <a:rPr lang="en-US" dirty="0" smtClean="0"/>
            <a:t>Bonus </a:t>
          </a:r>
          <a:r>
            <a:rPr lang="en-US" dirty="0" err="1" smtClean="0"/>
            <a:t>activitate</a:t>
          </a:r>
          <a:r>
            <a:rPr lang="ro-RO" dirty="0" smtClean="0"/>
            <a:t>, inclusiv din prezentări la cursuri!</a:t>
          </a:r>
          <a:endParaRPr lang="en-US" dirty="0"/>
        </a:p>
      </dgm:t>
    </dgm:pt>
    <dgm:pt modelId="{C5421C88-2325-4F2D-A6B2-AE8CD9BCCD13}" type="parTrans" cxnId="{CF1067A2-4B34-4ACE-93FF-21064416B67E}">
      <dgm:prSet/>
      <dgm:spPr/>
      <dgm:t>
        <a:bodyPr/>
        <a:lstStyle/>
        <a:p>
          <a:endParaRPr lang="en-US"/>
        </a:p>
      </dgm:t>
    </dgm:pt>
    <dgm:pt modelId="{D19BFCA5-1A2F-425E-B088-919C1D93C4E4}" type="sibTrans" cxnId="{CF1067A2-4B34-4ACE-93FF-21064416B67E}">
      <dgm:prSet/>
      <dgm:spPr/>
      <dgm:t>
        <a:bodyPr/>
        <a:lstStyle/>
        <a:p>
          <a:endParaRPr lang="en-US"/>
        </a:p>
      </dgm:t>
    </dgm:pt>
    <dgm:pt modelId="{B6701B0B-5553-4A61-9724-22B0C16259E2}">
      <dgm:prSet/>
      <dgm:spPr/>
      <dgm:t>
        <a:bodyPr/>
        <a:lstStyle/>
        <a:p>
          <a:endParaRPr lang="en-US" dirty="0"/>
        </a:p>
      </dgm:t>
    </dgm:pt>
    <dgm:pt modelId="{7415BC81-115E-4BEE-8C12-7412D803E1CE}" type="parTrans" cxnId="{CA38E0D6-A12D-4205-B742-4EE2CA1536C2}">
      <dgm:prSet/>
      <dgm:spPr/>
      <dgm:t>
        <a:bodyPr/>
        <a:lstStyle/>
        <a:p>
          <a:endParaRPr lang="en-US"/>
        </a:p>
      </dgm:t>
    </dgm:pt>
    <dgm:pt modelId="{FD3DCF7A-EEAC-4132-AE03-2A75C0A6BAE6}" type="sibTrans" cxnId="{CA38E0D6-A12D-4205-B742-4EE2CA1536C2}">
      <dgm:prSet/>
      <dgm:spPr/>
      <dgm:t>
        <a:bodyPr/>
        <a:lstStyle/>
        <a:p>
          <a:endParaRPr lang="en-US"/>
        </a:p>
      </dgm:t>
    </dgm:pt>
    <dgm:pt modelId="{8A914210-E288-47D3-B327-62E5F764612B}" type="pres">
      <dgm:prSet presAssocID="{B23D8E63-3544-4237-AEB6-056FA94CC67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A85B7-F49B-47BD-934E-3001ED9B0F84}" type="pres">
      <dgm:prSet presAssocID="{D53B417A-849D-43C2-98B6-BDB107959257}" presName="roof" presStyleLbl="dkBgShp" presStyleIdx="0" presStyleCnt="2"/>
      <dgm:spPr/>
      <dgm:t>
        <a:bodyPr/>
        <a:lstStyle/>
        <a:p>
          <a:endParaRPr lang="en-US"/>
        </a:p>
      </dgm:t>
    </dgm:pt>
    <dgm:pt modelId="{75140F41-A422-4EDC-AADB-CE2CF5F0780B}" type="pres">
      <dgm:prSet presAssocID="{D53B417A-849D-43C2-98B6-BDB107959257}" presName="pillars" presStyleCnt="0"/>
      <dgm:spPr/>
      <dgm:t>
        <a:bodyPr/>
        <a:lstStyle/>
        <a:p>
          <a:endParaRPr lang="en-US"/>
        </a:p>
      </dgm:t>
    </dgm:pt>
    <dgm:pt modelId="{AA6C8046-9569-4C2B-97EE-A0E49B9115B5}" type="pres">
      <dgm:prSet presAssocID="{D53B417A-849D-43C2-98B6-BDB10795925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2325F-8DD2-496A-A1EE-4326B09FF561}" type="pres">
      <dgm:prSet presAssocID="{B66CCBDB-A716-4342-9CCE-2694CC6B4573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04FD6-D88A-4F4B-8F74-C8C5C36DC22F}" type="pres">
      <dgm:prSet presAssocID="{266198DB-59B8-4FD9-8439-EF60F4CA8A4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F7753-1585-46BC-965E-94A93F11CAFD}" type="pres">
      <dgm:prSet presAssocID="{D53B417A-849D-43C2-98B6-BDB107959257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E096CAB9-4B14-4FCB-AD57-FD7DBEF229AF}" type="presOf" srcId="{B66CCBDB-A716-4342-9CCE-2694CC6B4573}" destId="{57F2325F-8DD2-496A-A1EE-4326B09FF561}" srcOrd="0" destOrd="0" presId="urn:microsoft.com/office/officeart/2005/8/layout/hList3"/>
    <dgm:cxn modelId="{285323B9-146D-45BF-B9A1-1C50DA20866D}" type="presOf" srcId="{D53B417A-849D-43C2-98B6-BDB107959257}" destId="{B88A85B7-F49B-47BD-934E-3001ED9B0F84}" srcOrd="0" destOrd="0" presId="urn:microsoft.com/office/officeart/2005/8/layout/hList3"/>
    <dgm:cxn modelId="{CC84E41D-9ADA-4477-ACF2-475869BD6BE4}" srcId="{B23D8E63-3544-4237-AEB6-056FA94CC679}" destId="{D53B417A-849D-43C2-98B6-BDB107959257}" srcOrd="0" destOrd="0" parTransId="{63F1BA50-E7FD-422D-8756-6216C77EFEFE}" sibTransId="{D9462B7E-B6F5-4AE6-A6AB-4C4CD9BC7329}"/>
    <dgm:cxn modelId="{E08301F9-00B3-489E-8C8B-5165F353A63B}" srcId="{D53B417A-849D-43C2-98B6-BDB107959257}" destId="{B2D4AC41-1753-49C4-907F-29340A53110D}" srcOrd="0" destOrd="0" parTransId="{F49A6C4F-48BC-4CE9-924D-EE8C98020BFA}" sibTransId="{0B7A2D2A-AAA8-4173-A68F-DF18095AAD7C}"/>
    <dgm:cxn modelId="{69B2207E-4034-4CE5-A11A-33D06543B78D}" type="presOf" srcId="{266198DB-59B8-4FD9-8439-EF60F4CA8A4F}" destId="{D3804FD6-D88A-4F4B-8F74-C8C5C36DC22F}" srcOrd="0" destOrd="0" presId="urn:microsoft.com/office/officeart/2005/8/layout/hList3"/>
    <dgm:cxn modelId="{CA38E0D6-A12D-4205-B742-4EE2CA1536C2}" srcId="{B23D8E63-3544-4237-AEB6-056FA94CC679}" destId="{B6701B0B-5553-4A61-9724-22B0C16259E2}" srcOrd="1" destOrd="0" parTransId="{7415BC81-115E-4BEE-8C12-7412D803E1CE}" sibTransId="{FD3DCF7A-EEAC-4132-AE03-2A75C0A6BAE6}"/>
    <dgm:cxn modelId="{B51C3D49-427C-4CA9-B079-9E8973E1DB54}" type="presOf" srcId="{B2D4AC41-1753-49C4-907F-29340A53110D}" destId="{AA6C8046-9569-4C2B-97EE-A0E49B9115B5}" srcOrd="0" destOrd="0" presId="urn:microsoft.com/office/officeart/2005/8/layout/hList3"/>
    <dgm:cxn modelId="{CDFA372D-A9C1-47AB-853F-0EBC7626E7C0}" type="presOf" srcId="{B23D8E63-3544-4237-AEB6-056FA94CC679}" destId="{8A914210-E288-47D3-B327-62E5F764612B}" srcOrd="0" destOrd="0" presId="urn:microsoft.com/office/officeart/2005/8/layout/hList3"/>
    <dgm:cxn modelId="{CF1067A2-4B34-4ACE-93FF-21064416B67E}" srcId="{D53B417A-849D-43C2-98B6-BDB107959257}" destId="{266198DB-59B8-4FD9-8439-EF60F4CA8A4F}" srcOrd="2" destOrd="0" parTransId="{C5421C88-2325-4F2D-A6B2-AE8CD9BCCD13}" sibTransId="{D19BFCA5-1A2F-425E-B088-919C1D93C4E4}"/>
    <dgm:cxn modelId="{681D1625-2984-4927-9230-AD0D1CC33A99}" srcId="{D53B417A-849D-43C2-98B6-BDB107959257}" destId="{B66CCBDB-A716-4342-9CCE-2694CC6B4573}" srcOrd="1" destOrd="0" parTransId="{1BFD9525-AC7F-4650-82FB-5B81C40533D3}" sibTransId="{95FA28CE-F321-49C4-A651-7D821465D86C}"/>
    <dgm:cxn modelId="{3849CF81-CB9F-4259-B13C-8A408604FBD1}" type="presParOf" srcId="{8A914210-E288-47D3-B327-62E5F764612B}" destId="{B88A85B7-F49B-47BD-934E-3001ED9B0F84}" srcOrd="0" destOrd="0" presId="urn:microsoft.com/office/officeart/2005/8/layout/hList3"/>
    <dgm:cxn modelId="{EB2E1978-DC63-4099-A295-8A5A77549742}" type="presParOf" srcId="{8A914210-E288-47D3-B327-62E5F764612B}" destId="{75140F41-A422-4EDC-AADB-CE2CF5F0780B}" srcOrd="1" destOrd="0" presId="urn:microsoft.com/office/officeart/2005/8/layout/hList3"/>
    <dgm:cxn modelId="{40C8EECC-719A-47D4-AE66-AED974D4688D}" type="presParOf" srcId="{75140F41-A422-4EDC-AADB-CE2CF5F0780B}" destId="{AA6C8046-9569-4C2B-97EE-A0E49B9115B5}" srcOrd="0" destOrd="0" presId="urn:microsoft.com/office/officeart/2005/8/layout/hList3"/>
    <dgm:cxn modelId="{5FA0EDA6-C595-454D-88CB-A1FBCB2F9BBC}" type="presParOf" srcId="{75140F41-A422-4EDC-AADB-CE2CF5F0780B}" destId="{57F2325F-8DD2-496A-A1EE-4326B09FF561}" srcOrd="1" destOrd="0" presId="urn:microsoft.com/office/officeart/2005/8/layout/hList3"/>
    <dgm:cxn modelId="{DD7CFD6B-78EF-44EA-AA72-60551F87804B}" type="presParOf" srcId="{75140F41-A422-4EDC-AADB-CE2CF5F0780B}" destId="{D3804FD6-D88A-4F4B-8F74-C8C5C36DC22F}" srcOrd="2" destOrd="0" presId="urn:microsoft.com/office/officeart/2005/8/layout/hList3"/>
    <dgm:cxn modelId="{0BFA4DBF-9D6F-4261-A537-EA809A9BBD0C}" type="presParOf" srcId="{8A914210-E288-47D3-B327-62E5F764612B}" destId="{517F7753-1585-46BC-965E-94A93F11CAF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E0FDEC-8306-4DC9-A45F-BFB6DC358244}">
      <dsp:nvSpPr>
        <dsp:cNvPr id="0" name=""/>
        <dsp:cNvSpPr/>
      </dsp:nvSpPr>
      <dsp:spPr>
        <a:xfrm>
          <a:off x="0" y="3412747"/>
          <a:ext cx="8229600" cy="1111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Nota final</a:t>
          </a:r>
          <a:r>
            <a:rPr lang="ro-RO" sz="1500" kern="1200" dirty="0" smtClean="0"/>
            <a:t>ă</a:t>
          </a:r>
          <a:r>
            <a:rPr lang="en-US" sz="1500" kern="1200" dirty="0" smtClean="0"/>
            <a:t> la “</a:t>
          </a:r>
          <a:r>
            <a:rPr lang="en-US" sz="1500" kern="1200" dirty="0" err="1" smtClean="0"/>
            <a:t>Programare</a:t>
          </a:r>
          <a:r>
            <a:rPr lang="en-US" sz="1500" kern="1200" dirty="0" smtClean="0"/>
            <a:t> WEB” se </a:t>
          </a:r>
          <a:r>
            <a:rPr lang="en-US" sz="1500" kern="1200" dirty="0" err="1" smtClean="0"/>
            <a:t>bazeaz</a:t>
          </a:r>
          <a:r>
            <a:rPr lang="ro-RO" sz="1500" kern="1200" dirty="0" smtClean="0"/>
            <a:t>ă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</a:t>
          </a:r>
          <a:r>
            <a:rPr lang="en-US" sz="1500" kern="1200" dirty="0" smtClean="0"/>
            <a:t> nota din </a:t>
          </a:r>
          <a:r>
            <a:rPr lang="en-US" sz="1500" kern="1200" dirty="0" err="1" smtClean="0"/>
            <a:t>timpul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semestrului</a:t>
          </a:r>
          <a:r>
            <a:rPr lang="en-US" sz="1500" kern="1200" dirty="0" smtClean="0"/>
            <a:t>, </a:t>
          </a:r>
          <a:r>
            <a:rPr lang="ro-RO" sz="1500" kern="1200" dirty="0" smtClean="0"/>
            <a:t>î</a:t>
          </a:r>
          <a:r>
            <a:rPr lang="en-US" sz="1500" kern="1200" dirty="0" smtClean="0"/>
            <a:t>n </a:t>
          </a:r>
          <a:r>
            <a:rPr lang="en-US" sz="1500" kern="1200" dirty="0" err="1" smtClean="0"/>
            <a:t>propor</a:t>
          </a:r>
          <a:r>
            <a:rPr lang="ro-RO" sz="1500" kern="1200" dirty="0" smtClean="0"/>
            <a:t>ț</a:t>
          </a:r>
          <a:r>
            <a:rPr lang="en-US" sz="1500" kern="1200" dirty="0" err="1" smtClean="0"/>
            <a:t>ie</a:t>
          </a:r>
          <a:r>
            <a:rPr lang="en-US" sz="1500" kern="1200" dirty="0" smtClean="0"/>
            <a:t> de maxim 40% </a:t>
          </a:r>
          <a:r>
            <a:rPr lang="ro-RO" sz="1500" kern="1200" dirty="0" smtClean="0"/>
            <a:t>ș</a:t>
          </a:r>
          <a:r>
            <a:rPr lang="en-US" sz="1500" kern="1200" dirty="0" err="1" smtClean="0"/>
            <a:t>i</a:t>
          </a:r>
          <a:r>
            <a:rPr lang="en-US" sz="1500" kern="1200" dirty="0" smtClean="0"/>
            <a:t> nota ob</a:t>
          </a:r>
          <a:r>
            <a:rPr lang="ro-RO" sz="1500" kern="1200" dirty="0" smtClean="0"/>
            <a:t>ț</a:t>
          </a:r>
          <a:r>
            <a:rPr lang="en-US" sz="1500" kern="1200" dirty="0" err="1" smtClean="0"/>
            <a:t>inut</a:t>
          </a:r>
          <a:r>
            <a:rPr lang="ro-RO" sz="1500" kern="1200" dirty="0" smtClean="0"/>
            <a:t>ă</a:t>
          </a:r>
          <a:r>
            <a:rPr lang="en-US" sz="1500" kern="1200" dirty="0" smtClean="0"/>
            <a:t> la </a:t>
          </a:r>
          <a:r>
            <a:rPr lang="en-US" sz="1500" kern="1200" dirty="0" err="1" smtClean="0"/>
            <a:t>evaluarea</a:t>
          </a:r>
          <a:r>
            <a:rPr lang="en-US" sz="1500" kern="1200" dirty="0" smtClean="0"/>
            <a:t> final</a:t>
          </a:r>
          <a:r>
            <a:rPr lang="ro-RO" sz="1500" kern="1200" dirty="0" smtClean="0"/>
            <a:t>ă (proiect)</a:t>
          </a:r>
          <a:r>
            <a:rPr lang="en-US" sz="1500" kern="1200" dirty="0" smtClean="0"/>
            <a:t>, </a:t>
          </a:r>
          <a:r>
            <a:rPr lang="ro-RO" sz="1500" kern="1200" dirty="0" smtClean="0"/>
            <a:t>î</a:t>
          </a:r>
          <a:r>
            <a:rPr lang="en-US" sz="1500" kern="1200" dirty="0" smtClean="0"/>
            <a:t>n </a:t>
          </a:r>
          <a:r>
            <a:rPr lang="en-US" sz="1500" kern="1200" dirty="0" err="1" smtClean="0"/>
            <a:t>propor</a:t>
          </a:r>
          <a:r>
            <a:rPr lang="ro-RO" sz="1500" kern="1200" dirty="0" smtClean="0"/>
            <a:t>ț</a:t>
          </a:r>
          <a:r>
            <a:rPr lang="en-US" sz="1500" kern="1200" dirty="0" err="1" smtClean="0"/>
            <a:t>ie</a:t>
          </a:r>
          <a:r>
            <a:rPr lang="en-US" sz="1500" kern="1200" dirty="0" smtClean="0"/>
            <a:t> de minim 60%.</a:t>
          </a:r>
          <a:endParaRPr lang="en-US" sz="1500" kern="1200" dirty="0"/>
        </a:p>
      </dsp:txBody>
      <dsp:txXfrm>
        <a:off x="0" y="3412747"/>
        <a:ext cx="8229600" cy="1111601"/>
      </dsp:txXfrm>
    </dsp:sp>
    <dsp:sp modelId="{ACC90B64-A582-4DD5-89E2-3351C633A72D}">
      <dsp:nvSpPr>
        <dsp:cNvPr id="0" name=""/>
        <dsp:cNvSpPr/>
      </dsp:nvSpPr>
      <dsp:spPr>
        <a:xfrm rot="10800000">
          <a:off x="0" y="2394420"/>
          <a:ext cx="8229600" cy="10350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Descrierea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grupurilor</a:t>
          </a:r>
          <a:r>
            <a:rPr lang="en-US" sz="1500" kern="1200" dirty="0" smtClean="0"/>
            <a:t> </a:t>
          </a:r>
          <a:r>
            <a:rPr lang="ro-RO" sz="1500" kern="1200" dirty="0" smtClean="0"/>
            <a:t>ș</a:t>
          </a:r>
          <a:r>
            <a:rPr lang="en-US" sz="1500" kern="1200" dirty="0" err="1" smtClean="0"/>
            <a:t>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tema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ini</a:t>
          </a:r>
          <a:r>
            <a:rPr lang="ro-RO" sz="1500" kern="1200" dirty="0" smtClean="0"/>
            <a:t>ț</a:t>
          </a:r>
          <a:r>
            <a:rPr lang="en-US" sz="1500" kern="1200" dirty="0" err="1" smtClean="0"/>
            <a:t>ial</a:t>
          </a:r>
          <a:r>
            <a:rPr lang="ro-RO" sz="1500" kern="1200" dirty="0" smtClean="0"/>
            <a:t>ă</a:t>
          </a:r>
          <a:r>
            <a:rPr lang="en-US" sz="1500" kern="1200" dirty="0" smtClean="0"/>
            <a:t> a </a:t>
          </a:r>
          <a:r>
            <a:rPr lang="en-US" sz="1500" kern="1200" dirty="0" err="1" smtClean="0"/>
            <a:t>proiectelor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vor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fi</a:t>
          </a:r>
          <a:r>
            <a:rPr lang="en-US" sz="1500" kern="1200" dirty="0" smtClean="0"/>
            <a:t> </a:t>
          </a:r>
          <a:r>
            <a:rPr lang="ro-RO" sz="1500" kern="1200" dirty="0" smtClean="0"/>
            <a:t>ÎNCĂRCATE î</a:t>
          </a:r>
          <a:r>
            <a:rPr lang="en-US" sz="1500" kern="1200" dirty="0" smtClean="0"/>
            <a:t>n </a:t>
          </a:r>
          <a:r>
            <a:rPr lang="en-US" sz="1500" kern="1200" dirty="0" err="1" smtClean="0"/>
            <a:t>zona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desemnata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pe</a:t>
          </a:r>
          <a:r>
            <a:rPr lang="en-US" sz="1500" kern="1200" dirty="0" smtClean="0"/>
            <a:t> classroom.google.com </a:t>
          </a:r>
          <a:r>
            <a:rPr lang="en-US" sz="1500" kern="1200" dirty="0" err="1" smtClean="0"/>
            <a:t>pana</a:t>
          </a:r>
          <a:r>
            <a:rPr lang="en-US" sz="1500" kern="1200" dirty="0" smtClean="0"/>
            <a:t> la deadline-</a:t>
          </a:r>
          <a:r>
            <a:rPr lang="en-US" sz="1500" kern="1200" dirty="0" err="1" smtClean="0"/>
            <a:t>ul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stabilit</a:t>
          </a:r>
          <a:r>
            <a:rPr lang="en-US" sz="1500" kern="1200" dirty="0" smtClean="0"/>
            <a:t>. </a:t>
          </a:r>
          <a:endParaRPr lang="en-US" sz="1500" kern="1200" dirty="0"/>
        </a:p>
      </dsp:txBody>
      <dsp:txXfrm rot="10800000">
        <a:off x="0" y="2394420"/>
        <a:ext cx="8229600" cy="1035000"/>
      </dsp:txXfrm>
    </dsp:sp>
    <dsp:sp modelId="{60F7D604-FA96-4051-8EDE-8915A3BEBC16}">
      <dsp:nvSpPr>
        <dsp:cNvPr id="0" name=""/>
        <dsp:cNvSpPr/>
      </dsp:nvSpPr>
      <dsp:spPr>
        <a:xfrm rot="10800000">
          <a:off x="0" y="1177553"/>
          <a:ext cx="8229600" cy="12335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Proiectele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sunt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realizate</a:t>
          </a:r>
          <a:r>
            <a:rPr lang="en-US" sz="1500" kern="1200" dirty="0" smtClean="0"/>
            <a:t> in </a:t>
          </a:r>
          <a:r>
            <a:rPr lang="en-US" sz="1500" kern="1200" dirty="0" err="1" smtClean="0"/>
            <a:t>grupuri</a:t>
          </a:r>
          <a:r>
            <a:rPr lang="en-US" sz="1500" kern="1200" dirty="0" smtClean="0"/>
            <a:t> de 2-4 </a:t>
          </a:r>
          <a:r>
            <a:rPr lang="en-US" sz="1500" kern="1200" dirty="0" err="1" smtClean="0"/>
            <a:t>studenti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pe</a:t>
          </a:r>
          <a:r>
            <a:rPr lang="en-US" sz="1500" kern="1200" dirty="0" smtClean="0"/>
            <a:t> o </a:t>
          </a:r>
          <a:r>
            <a:rPr lang="en-US" sz="1500" b="1" kern="1200" dirty="0" err="1" smtClean="0"/>
            <a:t>tema</a:t>
          </a:r>
          <a:r>
            <a:rPr lang="en-US" sz="1500" b="1" kern="1200" dirty="0" smtClean="0"/>
            <a:t> la </a:t>
          </a:r>
          <a:r>
            <a:rPr lang="en-US" sz="1500" b="1" kern="1200" dirty="0" err="1" smtClean="0"/>
            <a:t>alegere</a:t>
          </a:r>
          <a:r>
            <a:rPr lang="en-US" sz="1500" kern="1200" dirty="0" smtClean="0"/>
            <a:t>,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diferit</a:t>
          </a:r>
          <a:r>
            <a:rPr lang="ro-RO" sz="1500" kern="1200" dirty="0" smtClean="0"/>
            <a:t>ă de temele de laborator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sau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temele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lucr</a:t>
          </a:r>
          <a:r>
            <a:rPr lang="ro-RO" sz="1500" kern="1200" dirty="0" err="1" smtClean="0"/>
            <a:t>ărilor</a:t>
          </a:r>
          <a:r>
            <a:rPr lang="ro-RO" sz="1500" kern="1200" dirty="0" smtClean="0"/>
            <a:t> de licență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 rot="10800000">
        <a:off x="0" y="1177553"/>
        <a:ext cx="8229600" cy="1233541"/>
      </dsp:txXfrm>
    </dsp:sp>
    <dsp:sp modelId="{C7C4B9B8-A8AB-49A8-8E6E-908380D49B6A}">
      <dsp:nvSpPr>
        <dsp:cNvPr id="0" name=""/>
        <dsp:cNvSpPr/>
      </dsp:nvSpPr>
      <dsp:spPr>
        <a:xfrm rot="10800000">
          <a:off x="0" y="1614"/>
          <a:ext cx="8229600" cy="119261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Evaluarea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finala</a:t>
          </a:r>
          <a:r>
            <a:rPr lang="en-US" sz="1500" kern="1200" dirty="0" smtClean="0"/>
            <a:t> la “</a:t>
          </a:r>
          <a:r>
            <a:rPr lang="en-US" sz="1500" kern="1200" dirty="0" err="1" smtClean="0"/>
            <a:t>Programare</a:t>
          </a:r>
          <a:r>
            <a:rPr lang="en-US" sz="1500" kern="1200" dirty="0" smtClean="0"/>
            <a:t> WEB” se </a:t>
          </a:r>
          <a:r>
            <a:rPr lang="en-US" sz="1500" kern="1200" dirty="0" err="1" smtClean="0"/>
            <a:t>realizeaza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exclusiv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baza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proiect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 rot="10800000">
        <a:off x="0" y="1614"/>
        <a:ext cx="8229600" cy="11926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295314-D63F-4DAA-8EC5-0782C86C3D4A}">
      <dsp:nvSpPr>
        <dsp:cNvPr id="0" name=""/>
        <dsp:cNvSpPr/>
      </dsp:nvSpPr>
      <dsp:spPr>
        <a:xfrm>
          <a:off x="0" y="2731658"/>
          <a:ext cx="8229600" cy="17922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Temele</a:t>
          </a:r>
          <a:r>
            <a:rPr lang="en-US" sz="2200" kern="1200" dirty="0" smtClean="0"/>
            <a:t>, </a:t>
          </a:r>
          <a:r>
            <a:rPr lang="ro-RO" sz="2200" kern="1200" dirty="0" smtClean="0"/>
            <a:t>î</a:t>
          </a:r>
          <a:r>
            <a:rPr lang="en-US" sz="2200" kern="1200" dirty="0" err="1" smtClean="0"/>
            <a:t>mpreuna</a:t>
          </a:r>
          <a:r>
            <a:rPr lang="en-US" sz="2200" kern="1200" dirty="0" smtClean="0"/>
            <a:t> </a:t>
          </a:r>
          <a:r>
            <a:rPr lang="en-US" sz="2200" kern="1200" dirty="0" smtClean="0"/>
            <a:t>cu o </a:t>
          </a:r>
          <a:r>
            <a:rPr lang="en-US" sz="2200" kern="1200" dirty="0" err="1" smtClean="0"/>
            <a:t>descriere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sumar</a:t>
          </a:r>
          <a:r>
            <a:rPr lang="ro-RO" sz="2200" kern="1200" dirty="0" smtClean="0"/>
            <a:t>ă</a:t>
          </a:r>
          <a:r>
            <a:rPr lang="en-US" sz="2200" kern="1200" dirty="0" smtClean="0"/>
            <a:t> </a:t>
          </a:r>
          <a:r>
            <a:rPr lang="en-US" sz="2200" kern="1200" dirty="0" smtClean="0"/>
            <a:t>a </a:t>
          </a:r>
          <a:r>
            <a:rPr lang="en-US" sz="2200" kern="1200" dirty="0" err="1" smtClean="0"/>
            <a:t>proiectului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vor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precizate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odat</a:t>
          </a:r>
          <a:r>
            <a:rPr lang="ro-RO" sz="2200" kern="1200" dirty="0" smtClean="0"/>
            <a:t>ă</a:t>
          </a:r>
          <a:r>
            <a:rPr lang="en-US" sz="2200" kern="1200" dirty="0" smtClean="0"/>
            <a:t> </a:t>
          </a:r>
          <a:r>
            <a:rPr lang="en-US" sz="2200" kern="1200" dirty="0" smtClean="0"/>
            <a:t>cu </a:t>
          </a:r>
          <a:r>
            <a:rPr lang="en-US" sz="2200" kern="1200" dirty="0" err="1" smtClean="0"/>
            <a:t>identificarea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grupului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lucru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0" y="2731658"/>
        <a:ext cx="8229600" cy="967822"/>
      </dsp:txXfrm>
    </dsp:sp>
    <dsp:sp modelId="{ADC4E77A-3DA1-423E-9B92-DE2D5D921138}">
      <dsp:nvSpPr>
        <dsp:cNvPr id="0" name=""/>
        <dsp:cNvSpPr/>
      </dsp:nvSpPr>
      <dsp:spPr>
        <a:xfrm>
          <a:off x="0" y="3663635"/>
          <a:ext cx="8229600" cy="8244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Este </a:t>
          </a:r>
          <a:r>
            <a:rPr lang="en-US" sz="1600" kern="1200" dirty="0" err="1" smtClean="0"/>
            <a:t>necesar</a:t>
          </a:r>
          <a:r>
            <a:rPr lang="ro-RO" sz="1600" kern="1200" dirty="0" smtClean="0"/>
            <a:t>ă</a:t>
          </a:r>
          <a:r>
            <a:rPr lang="en-US" sz="1600" kern="1200" dirty="0" smtClean="0"/>
            <a:t> </a:t>
          </a:r>
          <a:r>
            <a:rPr lang="en-US" sz="1600" kern="1200" dirty="0" smtClean="0"/>
            <a:t>o </a:t>
          </a:r>
          <a:r>
            <a:rPr lang="en-US" sz="1600" kern="1200" dirty="0" err="1" smtClean="0"/>
            <a:t>validare</a:t>
          </a:r>
          <a:r>
            <a:rPr lang="ro-RO" sz="1600" kern="1200" dirty="0" smtClean="0"/>
            <a:t> formală</a:t>
          </a:r>
          <a:r>
            <a:rPr lang="en-US" sz="1600" kern="1200" dirty="0" smtClean="0"/>
            <a:t> </a:t>
          </a:r>
          <a:r>
            <a:rPr lang="en-US" sz="1600" kern="1200" dirty="0" smtClean="0"/>
            <a:t>a </a:t>
          </a:r>
          <a:r>
            <a:rPr lang="en-US" sz="1600" kern="1200" dirty="0" err="1" smtClean="0"/>
            <a:t>acestor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informa</a:t>
          </a:r>
          <a:r>
            <a:rPr lang="ro-RO" sz="1600" kern="1200" dirty="0" smtClean="0"/>
            <a:t>ț</a:t>
          </a:r>
          <a:r>
            <a:rPr lang="en-US" sz="1600" kern="1200" dirty="0" smtClean="0"/>
            <a:t>ii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prin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intermediul</a:t>
          </a:r>
          <a:r>
            <a:rPr lang="en-US" sz="1600" kern="1200" dirty="0" smtClean="0"/>
            <a:t> classroom.google.com.</a:t>
          </a:r>
          <a:endParaRPr lang="ro-RO" sz="1600" kern="1200" dirty="0"/>
        </a:p>
      </dsp:txBody>
      <dsp:txXfrm>
        <a:off x="0" y="3663635"/>
        <a:ext cx="8229600" cy="824441"/>
      </dsp:txXfrm>
    </dsp:sp>
    <dsp:sp modelId="{50C0AB2C-21F3-42C5-81C9-CA11CC8E18C0}">
      <dsp:nvSpPr>
        <dsp:cNvPr id="0" name=""/>
        <dsp:cNvSpPr/>
      </dsp:nvSpPr>
      <dsp:spPr>
        <a:xfrm rot="10800000">
          <a:off x="0" y="2040"/>
          <a:ext cx="8229600" cy="2756501"/>
        </a:xfrm>
        <a:prstGeom prst="upArrowCallout">
          <a:avLst/>
        </a:prstGeom>
        <a:solidFill>
          <a:schemeClr val="accent2">
            <a:hueOff val="-1525497"/>
            <a:satOff val="0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Temele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proiectelor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sunt</a:t>
          </a:r>
          <a:r>
            <a:rPr lang="en-US" sz="2200" kern="1200" dirty="0" smtClean="0"/>
            <a:t> la </a:t>
          </a:r>
          <a:r>
            <a:rPr lang="en-US" sz="2200" kern="1200" dirty="0" err="1" smtClean="0"/>
            <a:t>alegere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vor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specificate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impreuna</a:t>
          </a:r>
          <a:r>
            <a:rPr lang="en-US" sz="2200" kern="1200" dirty="0" smtClean="0"/>
            <a:t> cu </a:t>
          </a:r>
          <a:r>
            <a:rPr lang="en-US" sz="2200" kern="1200" dirty="0" err="1" smtClean="0"/>
            <a:t>componen</a:t>
          </a:r>
          <a:r>
            <a:rPr lang="ro-RO" sz="2200" kern="1200" dirty="0" smtClean="0"/>
            <a:t>ț</a:t>
          </a:r>
          <a:r>
            <a:rPr lang="en-US" sz="2200" kern="1200" dirty="0" smtClean="0"/>
            <a:t>a </a:t>
          </a:r>
          <a:r>
            <a:rPr lang="en-US" sz="2200" kern="1200" dirty="0" err="1" smtClean="0"/>
            <a:t>grupurilor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pentru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fiecare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proiect</a:t>
          </a:r>
          <a:r>
            <a:rPr lang="en-US" sz="2200" kern="1200" dirty="0" smtClean="0"/>
            <a:t> in parte.</a:t>
          </a:r>
          <a:endParaRPr lang="en-US" sz="2200" kern="1200" dirty="0"/>
        </a:p>
      </dsp:txBody>
      <dsp:txXfrm>
        <a:off x="0" y="2040"/>
        <a:ext cx="8229600" cy="967532"/>
      </dsp:txXfrm>
    </dsp:sp>
    <dsp:sp modelId="{DD531A8F-CA6F-4CF3-91E7-C76412E95300}">
      <dsp:nvSpPr>
        <dsp:cNvPr id="0" name=""/>
        <dsp:cNvSpPr/>
      </dsp:nvSpPr>
      <dsp:spPr>
        <a:xfrm>
          <a:off x="0" y="969572"/>
          <a:ext cx="8229600" cy="824193"/>
        </a:xfrm>
        <a:prstGeom prst="rect">
          <a:avLst/>
        </a:prstGeom>
        <a:solidFill>
          <a:schemeClr val="accent2">
            <a:tint val="40000"/>
            <a:alpha val="90000"/>
            <a:hueOff val="-1829136"/>
            <a:satOff val="-44179"/>
            <a:lumOff val="-437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829136"/>
              <a:satOff val="-44179"/>
              <a:lumOff val="-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NU</a:t>
          </a:r>
          <a:r>
            <a:rPr lang="en-US" sz="1600" kern="1200" dirty="0" err="1" smtClean="0"/>
            <a:t>este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permisa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realizarea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proiecte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generice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tipul</a:t>
          </a:r>
          <a:r>
            <a:rPr lang="en-US" sz="1600" kern="1200" dirty="0" smtClean="0"/>
            <a:t>: </a:t>
          </a:r>
          <a:r>
            <a:rPr lang="en-US" sz="1600" kern="1200" dirty="0" err="1" smtClean="0"/>
            <a:t>aplicatie</a:t>
          </a:r>
          <a:r>
            <a:rPr lang="en-US" sz="1600" kern="1200" dirty="0" smtClean="0"/>
            <a:t> PHP </a:t>
          </a:r>
          <a:r>
            <a:rPr lang="en-US" sz="1600" kern="1200" dirty="0" err="1" smtClean="0"/>
            <a:t>folosind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mySQL</a:t>
          </a:r>
          <a:r>
            <a:rPr lang="en-US" sz="1600" kern="1200" dirty="0" smtClean="0"/>
            <a:t> </a:t>
          </a:r>
          <a:r>
            <a:rPr lang="en-US" sz="1600" kern="1200" dirty="0" smtClean="0">
              <a:sym typeface="Wingdings"/>
            </a:rPr>
            <a:t></a:t>
          </a:r>
          <a:endParaRPr lang="ro-RO" sz="1600" kern="1200" dirty="0" smtClean="0">
            <a:sym typeface="Wingdings"/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ym typeface="Wingdings"/>
            </a:rPr>
            <a:t>NU este permisă realizarea unor proiecte care repetă activitățile de laborator sau lucrarea de licență.</a:t>
          </a:r>
          <a:endParaRPr lang="en-US" sz="1600" kern="1200" dirty="0"/>
        </a:p>
      </dsp:txBody>
      <dsp:txXfrm>
        <a:off x="0" y="969572"/>
        <a:ext cx="8229600" cy="82419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46600A-D2A6-450A-B8D7-B59A49FD869C}">
      <dsp:nvSpPr>
        <dsp:cNvPr id="0" name=""/>
        <dsp:cNvSpPr/>
      </dsp:nvSpPr>
      <dsp:spPr>
        <a:xfrm>
          <a:off x="0" y="2900"/>
          <a:ext cx="8229600" cy="4520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/>
            <a:t>Tipuri </a:t>
          </a:r>
          <a:r>
            <a:rPr lang="en-US" sz="3200" kern="1200" dirty="0" smtClean="0"/>
            <a:t>de </a:t>
          </a:r>
          <a:r>
            <a:rPr lang="en-US" sz="3200" kern="1200" dirty="0" err="1" smtClean="0"/>
            <a:t>componente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distincte</a:t>
          </a:r>
          <a:r>
            <a:rPr lang="en-US" sz="3200" kern="1200" dirty="0" smtClean="0"/>
            <a:t> </a:t>
          </a:r>
          <a:r>
            <a:rPr lang="ro-RO" sz="3200" kern="1200" dirty="0" smtClean="0"/>
            <a:t>care </a:t>
          </a:r>
          <a:r>
            <a:rPr lang="en-US" sz="3200" kern="1200" dirty="0" err="1" smtClean="0"/>
            <a:t>trebuie</a:t>
          </a:r>
          <a:r>
            <a:rPr lang="en-US" sz="3200" kern="1200" dirty="0" smtClean="0"/>
            <a:t> s</a:t>
          </a:r>
          <a:r>
            <a:rPr lang="ro-RO" sz="3200" kern="1200" dirty="0" smtClean="0"/>
            <a:t>ă</a:t>
          </a:r>
          <a:r>
            <a:rPr lang="en-US" sz="3200" kern="1200" dirty="0" smtClean="0"/>
            <a:t> fie </a:t>
          </a:r>
          <a:r>
            <a:rPr lang="en-US" sz="3200" kern="1200" dirty="0" err="1" smtClean="0"/>
            <a:t>puse</a:t>
          </a:r>
          <a:r>
            <a:rPr lang="en-US" sz="3200" kern="1200" dirty="0" smtClean="0"/>
            <a:t> in </a:t>
          </a:r>
          <a:r>
            <a:rPr lang="en-US" sz="3200" kern="1200" dirty="0" err="1" smtClean="0"/>
            <a:t>evidenta</a:t>
          </a:r>
          <a:r>
            <a:rPr lang="en-US" sz="3200" kern="1200" dirty="0" smtClean="0"/>
            <a:t> explicit </a:t>
          </a:r>
          <a:r>
            <a:rPr lang="en-US" sz="3200" kern="1200" dirty="0" err="1" smtClean="0"/>
            <a:t>pentru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fiecare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proiect</a:t>
          </a:r>
          <a:r>
            <a:rPr lang="en-US" sz="3200" kern="1200" dirty="0" smtClean="0"/>
            <a:t>:</a:t>
          </a:r>
          <a:endParaRPr lang="en-US" sz="3200" kern="1200" dirty="0"/>
        </a:p>
      </dsp:txBody>
      <dsp:txXfrm>
        <a:off x="0" y="2900"/>
        <a:ext cx="8229600" cy="2440887"/>
      </dsp:txXfrm>
    </dsp:sp>
    <dsp:sp modelId="{2A555F6D-A021-462B-B326-8A5E761D5AC7}">
      <dsp:nvSpPr>
        <dsp:cNvPr id="0" name=""/>
        <dsp:cNvSpPr/>
      </dsp:nvSpPr>
      <dsp:spPr>
        <a:xfrm>
          <a:off x="4018" y="1720790"/>
          <a:ext cx="2740521" cy="2801506"/>
        </a:xfrm>
        <a:prstGeom prst="round2Diag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SERVICII REST 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aplica</a:t>
          </a:r>
          <a:r>
            <a:rPr lang="ro-RO" sz="1200" kern="1200" dirty="0" smtClean="0"/>
            <a:t>ț</a:t>
          </a:r>
          <a:r>
            <a:rPr lang="en-US" sz="1200" kern="1200" dirty="0" smtClean="0"/>
            <a:t>ii) </a:t>
          </a:r>
          <a:r>
            <a:rPr lang="en-US" sz="1200" kern="1200" dirty="0" err="1" smtClean="0"/>
            <a:t>dezvoltate</a:t>
          </a:r>
          <a:r>
            <a:rPr lang="en-US" sz="1200" kern="1200" dirty="0" smtClean="0"/>
            <a:t> in PHP </a:t>
          </a:r>
          <a:r>
            <a:rPr lang="ro-RO" sz="1200" kern="1200" dirty="0" smtClean="0"/>
            <a:t>(sau limbaje similare</a:t>
          </a:r>
          <a:r>
            <a:rPr lang="en-US" sz="1200" kern="1200" dirty="0" smtClean="0"/>
            <a:t>), </a:t>
          </a:r>
          <a:r>
            <a:rPr lang="en-US" sz="1200" kern="1200" dirty="0" err="1" smtClean="0"/>
            <a:t>oferind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functionalitatile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baza</a:t>
          </a:r>
          <a:r>
            <a:rPr lang="en-US" sz="1200" kern="1200" dirty="0" smtClean="0"/>
            <a:t> ale </a:t>
          </a:r>
          <a:r>
            <a:rPr lang="en-US" sz="1200" kern="1200" dirty="0" err="1" smtClean="0"/>
            <a:t>proiectului</a:t>
          </a:r>
          <a:r>
            <a:rPr lang="en-US" sz="1200" kern="1200" dirty="0" smtClean="0"/>
            <a:t> (API). De </a:t>
          </a:r>
          <a:r>
            <a:rPr lang="en-US" sz="1200" kern="1200" dirty="0" err="1" smtClean="0"/>
            <a:t>mentionat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faptul</a:t>
          </a:r>
          <a:r>
            <a:rPr lang="en-US" sz="1200" kern="1200" dirty="0" smtClean="0"/>
            <a:t> ca </a:t>
          </a:r>
          <a:r>
            <a:rPr lang="en-US" sz="1200" kern="1200" dirty="0" err="1" smtClean="0"/>
            <a:t>aceste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servicii</a:t>
          </a:r>
          <a:r>
            <a:rPr lang="en-US" sz="1200" kern="1200" dirty="0" smtClean="0"/>
            <a:t> nu </a:t>
          </a:r>
          <a:r>
            <a:rPr lang="en-US" sz="1200" kern="1200" dirty="0" err="1" smtClean="0"/>
            <a:t>ofer</a:t>
          </a:r>
          <a:r>
            <a:rPr lang="ro-RO" sz="1200" kern="1200" dirty="0" smtClean="0"/>
            <a:t>ă</a:t>
          </a:r>
          <a:r>
            <a:rPr lang="en-US" sz="1200" kern="1200" dirty="0" smtClean="0"/>
            <a:t> o </a:t>
          </a:r>
          <a:r>
            <a:rPr lang="en-US" sz="1200" kern="1200" dirty="0" err="1" smtClean="0"/>
            <a:t>interfata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utilizator</a:t>
          </a:r>
          <a:r>
            <a:rPr lang="en-US" sz="1200" kern="1200" dirty="0" smtClean="0"/>
            <a:t>!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Observatie</a:t>
          </a:r>
          <a:r>
            <a:rPr lang="en-US" sz="1200" kern="1200" dirty="0" smtClean="0"/>
            <a:t>: </a:t>
          </a:r>
          <a:r>
            <a:rPr lang="en-US" sz="1200" kern="1200" dirty="0" err="1" smtClean="0"/>
            <a:t>interactiunea</a:t>
          </a:r>
          <a:r>
            <a:rPr lang="en-US" sz="1200" kern="1200" dirty="0" smtClean="0"/>
            <a:t> </a:t>
          </a:r>
          <a:r>
            <a:rPr lang="en-US" sz="1200" kern="1200" dirty="0" smtClean="0"/>
            <a:t>cu </a:t>
          </a:r>
          <a:r>
            <a:rPr lang="en-US" sz="1200" kern="1200" dirty="0" err="1" smtClean="0"/>
            <a:t>baza</a:t>
          </a:r>
          <a:r>
            <a:rPr lang="en-US" sz="1200" kern="1200" dirty="0" smtClean="0"/>
            <a:t> de date se </a:t>
          </a:r>
          <a:r>
            <a:rPr lang="en-US" sz="1200" kern="1200" dirty="0" err="1" smtClean="0"/>
            <a:t>va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utiliza</a:t>
          </a:r>
          <a:r>
            <a:rPr lang="en-US" sz="1200" kern="1200" dirty="0" smtClean="0"/>
            <a:t> un </a:t>
          </a:r>
          <a:r>
            <a:rPr lang="en-US" sz="1200" kern="1200" dirty="0" err="1" smtClean="0"/>
            <a:t>nivel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abstractizare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atunci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cand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posibil</a:t>
          </a:r>
          <a:r>
            <a:rPr lang="en-US" sz="1200" kern="1200" dirty="0" smtClean="0"/>
            <a:t>, ex. PDO + </a:t>
          </a:r>
          <a:r>
            <a:rPr lang="en-US" sz="1200" kern="1200" dirty="0" err="1" smtClean="0"/>
            <a:t>driverul</a:t>
          </a:r>
          <a:r>
            <a:rPr lang="en-US" sz="1200" kern="1200" dirty="0" smtClean="0"/>
            <a:t> specific </a:t>
          </a:r>
          <a:r>
            <a:rPr lang="en-US" sz="1200" kern="1200" dirty="0" err="1" smtClean="0"/>
            <a:t>pentru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sistemul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baze</a:t>
          </a:r>
          <a:r>
            <a:rPr lang="en-US" sz="1200" kern="1200" dirty="0" smtClean="0"/>
            <a:t> de date ales.)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200" kern="1200" dirty="0" smtClean="0"/>
            <a:t>Implementarea serviciilor REST de bază nu trebuie să depindă de platforma utilizată.</a:t>
          </a:r>
          <a:endParaRPr lang="en-US" sz="1200" kern="1200" dirty="0"/>
        </a:p>
      </dsp:txBody>
      <dsp:txXfrm>
        <a:off x="4018" y="1720790"/>
        <a:ext cx="2740521" cy="2801506"/>
      </dsp:txXfrm>
    </dsp:sp>
    <dsp:sp modelId="{A3750220-A91D-4C8A-BD74-CC0AABAE204A}">
      <dsp:nvSpPr>
        <dsp:cNvPr id="0" name=""/>
        <dsp:cNvSpPr/>
      </dsp:nvSpPr>
      <dsp:spPr>
        <a:xfrm>
          <a:off x="2744539" y="1720790"/>
          <a:ext cx="2740521" cy="2801506"/>
        </a:xfrm>
        <a:prstGeom prst="round2DiagRect">
          <a:avLst/>
        </a:prstGeom>
        <a:solidFill>
          <a:schemeClr val="accent5">
            <a:tint val="40000"/>
            <a:alpha val="90000"/>
            <a:hueOff val="125271"/>
            <a:satOff val="-14368"/>
            <a:lumOff val="-155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multe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tehnologii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aditionale</a:t>
          </a:r>
          <a:r>
            <a:rPr lang="en-US" sz="1400" kern="1200" dirty="0" smtClean="0"/>
            <a:t>, integrate cu </a:t>
          </a:r>
          <a:r>
            <a:rPr lang="en-US" sz="1400" kern="1200" dirty="0" err="1" smtClean="0"/>
            <a:t>setul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servicii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baza</a:t>
          </a:r>
          <a:r>
            <a:rPr lang="en-US" sz="1400" kern="1200" dirty="0" smtClean="0"/>
            <a:t>. </a:t>
          </a:r>
          <a:r>
            <a:rPr lang="ro-RO" sz="1400" kern="1200" dirty="0" smtClean="0"/>
            <a:t>Exemple de tehnologii </a:t>
          </a:r>
          <a:r>
            <a:rPr lang="en-US" sz="1400" kern="1200" dirty="0" err="1" smtClean="0"/>
            <a:t>aditionale</a:t>
          </a:r>
          <a:r>
            <a:rPr lang="en-US" sz="1400" kern="1200" dirty="0" smtClean="0"/>
            <a:t> </a:t>
          </a:r>
          <a:r>
            <a:rPr lang="ro-RO" sz="1400" kern="1200" dirty="0" smtClean="0"/>
            <a:t>includ, dar nu sunt limitate la</a:t>
          </a:r>
          <a:r>
            <a:rPr lang="en-US" sz="1400" kern="1200" dirty="0" smtClean="0"/>
            <a:t>: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AJAX (</a:t>
          </a:r>
          <a:r>
            <a:rPr lang="en-US" sz="1100" kern="1200" dirty="0" err="1" smtClean="0"/>
            <a:t>mecanisme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baza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XMLHttpRequest</a:t>
          </a:r>
          <a:r>
            <a:rPr lang="en-US" sz="1100" kern="1200" dirty="0" smtClean="0"/>
            <a:t>) + SOAP/REST/JSON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Prototypejs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jQuery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100" kern="1200" dirty="0" err="1" smtClean="0"/>
            <a:t>Templating</a:t>
          </a:r>
          <a:r>
            <a:rPr lang="ro-RO" sz="1100" kern="1200" dirty="0" smtClean="0"/>
            <a:t> (ex. </a:t>
          </a:r>
          <a:r>
            <a:rPr lang="en-US" sz="1100" kern="1200" dirty="0" smtClean="0"/>
            <a:t>Smarty + </a:t>
          </a:r>
          <a:r>
            <a:rPr lang="en-US" sz="1100" kern="1200" dirty="0" err="1" smtClean="0"/>
            <a:t>overlib</a:t>
          </a:r>
          <a:r>
            <a:rPr lang="ro-RO" sz="1100" kern="1200" dirty="0" smtClean="0"/>
            <a:t>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100" kern="1200" dirty="0" err="1" smtClean="0"/>
            <a:t>Polymer</a:t>
          </a:r>
          <a:r>
            <a:rPr lang="ro-RO" sz="1100" kern="1200" dirty="0" smtClean="0"/>
            <a:t> (sau biblioteci similare)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(</a:t>
          </a:r>
          <a:r>
            <a:rPr lang="en-US" sz="1100" kern="1200" dirty="0" err="1" smtClean="0"/>
            <a:t>Alte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propuneri</a:t>
          </a:r>
          <a:r>
            <a:rPr lang="en-US" sz="1100" kern="1200" dirty="0" smtClean="0"/>
            <a:t> de framework-</a:t>
          </a:r>
          <a:r>
            <a:rPr lang="en-US" sz="1100" kern="1200" dirty="0" err="1" smtClean="0"/>
            <a:t>uri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ajax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2744539" y="1720790"/>
        <a:ext cx="2740521" cy="2801506"/>
      </dsp:txXfrm>
    </dsp:sp>
    <dsp:sp modelId="{9C6699E3-7DCC-4EDD-A9CD-09119145D312}">
      <dsp:nvSpPr>
        <dsp:cNvPr id="0" name=""/>
        <dsp:cNvSpPr/>
      </dsp:nvSpPr>
      <dsp:spPr>
        <a:xfrm>
          <a:off x="5485060" y="1720790"/>
          <a:ext cx="2740521" cy="2801506"/>
        </a:xfrm>
        <a:prstGeom prst="round2DiagRect">
          <a:avLst/>
        </a:prstGeom>
        <a:solidFill>
          <a:schemeClr val="accent5">
            <a:tint val="40000"/>
            <a:alpha val="90000"/>
            <a:hueOff val="250541"/>
            <a:satOff val="-28736"/>
            <a:lumOff val="-310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 plus </a:t>
          </a:r>
          <a:r>
            <a:rPr lang="ro-RO" sz="1400" kern="1200" dirty="0" smtClean="0"/>
            <a:t>î</a:t>
          </a:r>
          <a:r>
            <a:rPr lang="en-US" sz="1400" kern="1200" dirty="0" smtClean="0"/>
            <a:t>n </a:t>
          </a:r>
          <a:r>
            <a:rPr lang="en-US" sz="1400" kern="1200" dirty="0" err="1" smtClean="0"/>
            <a:t>evaluare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oferirea</a:t>
          </a:r>
          <a:r>
            <a:rPr lang="en-US" sz="1400" kern="1200" dirty="0" smtClean="0"/>
            <a:t> de </a:t>
          </a:r>
          <a:r>
            <a:rPr lang="ro-RO" sz="1400" kern="1200" dirty="0" err="1" smtClean="0"/>
            <a:t>mini-</a:t>
          </a:r>
          <a:r>
            <a:rPr lang="en-US" sz="1400" kern="1200" dirty="0" err="1" smtClean="0"/>
            <a:t>aplica</a:t>
          </a:r>
          <a:r>
            <a:rPr lang="ro-RO" sz="1400" kern="1200" dirty="0" smtClean="0"/>
            <a:t>ț</a:t>
          </a:r>
          <a:r>
            <a:rPr lang="en-US" sz="1400" kern="1200" dirty="0" smtClean="0"/>
            <a:t>ii  “demonstrative” –  de </a:t>
          </a:r>
          <a:r>
            <a:rPr lang="ro-RO" sz="1400" kern="1200" dirty="0" smtClean="0"/>
            <a:t>REUTILIZARE </a:t>
          </a:r>
          <a:r>
            <a:rPr lang="en-US" sz="1400" kern="1200" dirty="0" smtClean="0"/>
            <a:t>a </a:t>
          </a:r>
          <a:r>
            <a:rPr lang="en-US" sz="1400" kern="1200" dirty="0" err="1" smtClean="0"/>
            <a:t>functionalitatilor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baza</a:t>
          </a:r>
          <a:r>
            <a:rPr lang="en-US" sz="1400" kern="1200" dirty="0" smtClean="0"/>
            <a:t> ale </a:t>
          </a:r>
          <a:r>
            <a:rPr lang="en-US" sz="1400" kern="1200" dirty="0" err="1" smtClean="0"/>
            <a:t>aplicatiei</a:t>
          </a:r>
          <a:r>
            <a:rPr lang="en-US" sz="1400" kern="1200" dirty="0" smtClean="0"/>
            <a:t> –, </a:t>
          </a:r>
          <a:r>
            <a:rPr lang="en-US" sz="1400" kern="1200" dirty="0" err="1" smtClean="0"/>
            <a:t>prin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reutilizarea</a:t>
          </a:r>
          <a:r>
            <a:rPr lang="en-US" sz="1400" kern="1200" dirty="0" smtClean="0"/>
            <a:t> API-</a:t>
          </a:r>
          <a:r>
            <a:rPr lang="en-US" sz="1400" kern="1200" dirty="0" err="1" smtClean="0"/>
            <a:t>ului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expus</a:t>
          </a:r>
          <a:endParaRPr lang="ro-RO" sz="1400" kern="1200" dirty="0"/>
        </a:p>
      </dsp:txBody>
      <dsp:txXfrm>
        <a:off x="5485060" y="1720790"/>
        <a:ext cx="2740521" cy="280150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46671D-FF27-4F5A-925E-82C69E88660D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Proiectele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vor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aborda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urmatoarele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componente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specifice</a:t>
          </a:r>
          <a:r>
            <a:rPr lang="en-US" sz="3800" kern="1200" dirty="0" smtClean="0"/>
            <a:t>:</a:t>
          </a:r>
          <a:endParaRPr lang="en-US" sz="3800" kern="1200" dirty="0"/>
        </a:p>
      </dsp:txBody>
      <dsp:txXfrm>
        <a:off x="0" y="0"/>
        <a:ext cx="8229600" cy="1357788"/>
      </dsp:txXfrm>
    </dsp:sp>
    <dsp:sp modelId="{9E38DB52-509D-445B-9A4A-F8B78E0A48A4}">
      <dsp:nvSpPr>
        <dsp:cNvPr id="0" name=""/>
        <dsp:cNvSpPr/>
      </dsp:nvSpPr>
      <dsp:spPr>
        <a:xfrm>
          <a:off x="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Interfata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utilizator</a:t>
          </a:r>
          <a:endParaRPr lang="en-US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Aceast</a:t>
          </a:r>
          <a:r>
            <a:rPr lang="ro-RO" sz="900" kern="1200" dirty="0" smtClean="0"/>
            <a:t>ă</a:t>
          </a:r>
          <a:r>
            <a:rPr lang="en-US" sz="900" kern="1200" dirty="0" smtClean="0"/>
            <a:t> component</a:t>
          </a:r>
          <a:r>
            <a:rPr lang="ro-RO" sz="900" kern="1200" dirty="0" smtClean="0"/>
            <a:t>ă</a:t>
          </a:r>
          <a:r>
            <a:rPr lang="en-US" sz="900" kern="1200" dirty="0" smtClean="0"/>
            <a:t> EXPUNE </a:t>
          </a:r>
          <a:r>
            <a:rPr lang="en-US" sz="900" kern="1200" dirty="0" err="1" smtClean="0"/>
            <a:t>functionalitatile</a:t>
          </a:r>
          <a:r>
            <a:rPr lang="en-US" sz="900" kern="1200" dirty="0" smtClean="0"/>
            <a:t> de </a:t>
          </a:r>
          <a:r>
            <a:rPr lang="en-US" sz="900" kern="1200" dirty="0" err="1" smtClean="0"/>
            <a:t>baza</a:t>
          </a:r>
          <a:r>
            <a:rPr lang="en-US" sz="900" kern="1200" dirty="0" smtClean="0"/>
            <a:t> ale </a:t>
          </a:r>
          <a:r>
            <a:rPr lang="en-US" sz="900" kern="1200" dirty="0" err="1" smtClean="0"/>
            <a:t>aplicatiei</a:t>
          </a:r>
          <a:r>
            <a:rPr lang="en-US" sz="900" kern="1200" dirty="0" smtClean="0"/>
            <a:t>. 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Aceasta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componenta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va</a:t>
          </a:r>
          <a:r>
            <a:rPr lang="en-US" sz="900" kern="1200" dirty="0" smtClean="0"/>
            <a:t> CONSUMA </a:t>
          </a:r>
          <a:r>
            <a:rPr lang="en-US" sz="900" kern="1200" dirty="0" err="1" smtClean="0"/>
            <a:t>servicii</a:t>
          </a:r>
          <a:r>
            <a:rPr lang="en-US" sz="900" kern="1200" dirty="0" smtClean="0"/>
            <a:t> de </a:t>
          </a:r>
          <a:r>
            <a:rPr lang="en-US" sz="900" kern="1200" dirty="0" err="1" smtClean="0"/>
            <a:t>baza</a:t>
          </a:r>
          <a:r>
            <a:rPr lang="en-US" sz="900" kern="1200" dirty="0" smtClean="0"/>
            <a:t> (API)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Daca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este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necesar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accesul</a:t>
          </a:r>
          <a:r>
            <a:rPr lang="en-US" sz="900" kern="1200" dirty="0" smtClean="0"/>
            <a:t> la </a:t>
          </a:r>
          <a:r>
            <a:rPr lang="en-US" sz="900" kern="1200" dirty="0" err="1" smtClean="0"/>
            <a:t>aplicatie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printr</a:t>
          </a:r>
          <a:r>
            <a:rPr lang="en-US" sz="900" kern="1200" dirty="0" smtClean="0"/>
            <a:t>-un cont, se </a:t>
          </a:r>
          <a:r>
            <a:rPr lang="en-US" sz="900" kern="1200" dirty="0" err="1" smtClean="0"/>
            <a:t>vor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oferi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functionalitati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diferite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pentru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utilizatori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inregistrati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utilizatori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neinregistrati</a:t>
          </a:r>
          <a:r>
            <a:rPr lang="en-US" sz="900" kern="1200" dirty="0" smtClean="0"/>
            <a:t>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Interfața utilizator va respecta principiile aplicațiilor RESPONSIVE (aspectul UI este corect, utilizabil indiferent de dispozitivul utilizat)</a:t>
          </a:r>
          <a:endParaRPr lang="en-US" sz="900" kern="1200" dirty="0"/>
        </a:p>
      </dsp:txBody>
      <dsp:txXfrm>
        <a:off x="0" y="1357788"/>
        <a:ext cx="2057399" cy="2851356"/>
      </dsp:txXfrm>
    </dsp:sp>
    <dsp:sp modelId="{44138E4D-D7D3-4DCC-ADC3-9A7882F9301F}">
      <dsp:nvSpPr>
        <dsp:cNvPr id="0" name=""/>
        <dsp:cNvSpPr/>
      </dsp:nvSpPr>
      <dsp:spPr>
        <a:xfrm>
          <a:off x="20574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122602"/>
                <a:satOff val="0"/>
                <a:lumOff val="-3464"/>
                <a:alphaOff val="0"/>
                <a:tint val="50000"/>
                <a:satMod val="300000"/>
              </a:schemeClr>
            </a:gs>
            <a:gs pos="35000">
              <a:schemeClr val="accent5">
                <a:hueOff val="122602"/>
                <a:satOff val="0"/>
                <a:lumOff val="-3464"/>
                <a:alphaOff val="0"/>
                <a:tint val="37000"/>
                <a:satMod val="300000"/>
              </a:schemeClr>
            </a:gs>
            <a:gs pos="100000">
              <a:schemeClr val="accent5">
                <a:hueOff val="122602"/>
                <a:satOff val="0"/>
                <a:lumOff val="-34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Interfata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administrare</a:t>
          </a:r>
          <a:endParaRPr lang="en-US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Aceasta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componenta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ofera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functionalitatile</a:t>
          </a:r>
          <a:r>
            <a:rPr lang="en-US" sz="900" kern="1200" dirty="0" smtClean="0"/>
            <a:t> de </a:t>
          </a:r>
          <a:r>
            <a:rPr lang="en-US" sz="900" kern="1200" dirty="0" err="1" smtClean="0"/>
            <a:t>administrare</a:t>
          </a:r>
          <a:r>
            <a:rPr lang="en-US" sz="900" kern="1200" dirty="0" smtClean="0"/>
            <a:t> ale </a:t>
          </a:r>
          <a:r>
            <a:rPr lang="en-US" sz="900" kern="1200" dirty="0" err="1" smtClean="0"/>
            <a:t>aplicatiei</a:t>
          </a:r>
          <a:r>
            <a:rPr lang="en-US" sz="900" kern="1200" dirty="0" smtClean="0"/>
            <a:t>, conform </a:t>
          </a:r>
          <a:r>
            <a:rPr lang="en-US" sz="900" kern="1200" dirty="0" err="1" smtClean="0"/>
            <a:t>specificatiilor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aplicatiei</a:t>
          </a:r>
          <a:r>
            <a:rPr lang="en-US" sz="900" kern="1200" dirty="0" smtClean="0"/>
            <a:t>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Implementarea este, de asemenea, bazata pe CONSUM de servicii de baza (API)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Pentru interfața de administrare vor fi oferite servicii REST izolate, accesibile pe baza unui </a:t>
          </a:r>
          <a:r>
            <a:rPr lang="ro-RO" sz="900" kern="1200" dirty="0" err="1" smtClean="0"/>
            <a:t>token</a:t>
          </a:r>
          <a:r>
            <a:rPr lang="ro-RO" sz="900" kern="1200" dirty="0" smtClean="0"/>
            <a:t> de autentificare.</a:t>
          </a:r>
          <a:endParaRPr lang="en-US" sz="900" kern="1200" dirty="0"/>
        </a:p>
      </dsp:txBody>
      <dsp:txXfrm>
        <a:off x="2057400" y="1357788"/>
        <a:ext cx="2057399" cy="2851356"/>
      </dsp:txXfrm>
    </dsp:sp>
    <dsp:sp modelId="{0E7FEB9C-9EE7-4B28-B9B6-C819DDEC62AE}">
      <dsp:nvSpPr>
        <dsp:cNvPr id="0" name=""/>
        <dsp:cNvSpPr/>
      </dsp:nvSpPr>
      <dsp:spPr>
        <a:xfrm>
          <a:off x="41148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245204"/>
                <a:satOff val="0"/>
                <a:lumOff val="-6929"/>
                <a:alphaOff val="0"/>
                <a:tint val="50000"/>
                <a:satMod val="300000"/>
              </a:schemeClr>
            </a:gs>
            <a:gs pos="35000">
              <a:schemeClr val="accent5">
                <a:hueOff val="245204"/>
                <a:satOff val="0"/>
                <a:lumOff val="-6929"/>
                <a:alphaOff val="0"/>
                <a:tint val="37000"/>
                <a:satMod val="300000"/>
              </a:schemeClr>
            </a:gs>
            <a:gs pos="100000">
              <a:schemeClr val="accent5">
                <a:hueOff val="245204"/>
                <a:satOff val="0"/>
                <a:lumOff val="-69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Inregistrarea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administrarea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utilizatorilor</a:t>
          </a:r>
          <a:r>
            <a:rPr lang="ro-RO" sz="1200" kern="1200" dirty="0" smtClean="0"/>
            <a:t> (vezi și ACL)</a:t>
          </a:r>
          <a:endParaRPr lang="en-US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Prin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aceasta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componenta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este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oferit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suportul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pentru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inregistrarea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utilizatorilor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administrarea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informatiilor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personale</a:t>
          </a:r>
          <a:r>
            <a:rPr lang="en-US" sz="900" kern="1200" dirty="0" smtClean="0"/>
            <a:t>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Este </a:t>
          </a:r>
          <a:r>
            <a:rPr lang="en-US" sz="900" kern="1200" dirty="0" err="1" smtClean="0"/>
            <a:t>recomandabila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integrarea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unor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mecanisme</a:t>
          </a:r>
          <a:r>
            <a:rPr lang="en-US" sz="900" kern="1200" dirty="0" smtClean="0"/>
            <a:t> gen </a:t>
          </a:r>
          <a:r>
            <a:rPr lang="en-US" sz="900" kern="1200" dirty="0" err="1" smtClean="0"/>
            <a:t>captcha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pentru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utilizatori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noi</a:t>
          </a:r>
          <a:r>
            <a:rPr lang="en-US" sz="900" kern="1200" dirty="0" smtClean="0"/>
            <a:t>. 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Este un plus </a:t>
          </a:r>
          <a:r>
            <a:rPr lang="en-US" sz="900" kern="1200" dirty="0" err="1" smtClean="0"/>
            <a:t>utilizarea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unor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mecanisme</a:t>
          </a:r>
          <a:r>
            <a:rPr lang="en-US" sz="900" kern="1200" dirty="0" smtClean="0"/>
            <a:t> de </a:t>
          </a:r>
          <a:r>
            <a:rPr lang="en-US" sz="900" kern="1200" dirty="0" err="1" smtClean="0"/>
            <a:t>tipul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openID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pentru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rezolvarea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aspectelor</a:t>
          </a:r>
          <a:r>
            <a:rPr lang="en-US" sz="900" kern="1200" dirty="0" smtClean="0"/>
            <a:t> legate de </a:t>
          </a:r>
          <a:r>
            <a:rPr lang="en-US" sz="900" kern="1200" dirty="0" err="1" smtClean="0"/>
            <a:t>inregistrarea</a:t>
          </a:r>
          <a:r>
            <a:rPr lang="ro-RO" sz="900" kern="1200" dirty="0" smtClean="0"/>
            <a:t> si/sau </a:t>
          </a:r>
          <a:r>
            <a:rPr lang="en-US" sz="900" kern="1200" dirty="0" err="1" smtClean="0"/>
            <a:t>administrarea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utilizatorilor</a:t>
          </a:r>
          <a:r>
            <a:rPr lang="ro-RO" sz="900" kern="1200" dirty="0" smtClean="0"/>
            <a:t>. </a:t>
          </a:r>
          <a:endParaRPr lang="en-US" sz="900" kern="1200" dirty="0"/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Utilizarea Google+ API prin consola specifică</a:t>
          </a:r>
          <a:endParaRPr lang="en-US" sz="900" kern="1200" dirty="0"/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Un plus pentru integrarea unor soluții ACL (</a:t>
          </a:r>
          <a:r>
            <a:rPr lang="ro-RO" sz="900" kern="1200" dirty="0" err="1" smtClean="0"/>
            <a:t>access</a:t>
          </a:r>
          <a:r>
            <a:rPr lang="ro-RO" sz="900" kern="1200" dirty="0" smtClean="0"/>
            <a:t> control </a:t>
          </a:r>
          <a:r>
            <a:rPr lang="ro-RO" sz="900" kern="1200" dirty="0" err="1" smtClean="0"/>
            <a:t>lists</a:t>
          </a:r>
          <a:r>
            <a:rPr lang="ro-RO" sz="900" kern="1200" dirty="0" smtClean="0"/>
            <a:t>)</a:t>
          </a:r>
          <a:endParaRPr lang="en-US" sz="900" kern="1200" dirty="0"/>
        </a:p>
      </dsp:txBody>
      <dsp:txXfrm>
        <a:off x="4114800" y="1357788"/>
        <a:ext cx="2057399" cy="2851356"/>
      </dsp:txXfrm>
    </dsp:sp>
    <dsp:sp modelId="{889439E8-3AE8-451E-877B-6F658D94B194}">
      <dsp:nvSpPr>
        <dsp:cNvPr id="0" name=""/>
        <dsp:cNvSpPr/>
      </dsp:nvSpPr>
      <dsp:spPr>
        <a:xfrm>
          <a:off x="6172199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367807"/>
                <a:satOff val="0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5">
                <a:hueOff val="367807"/>
                <a:satOff val="0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5">
                <a:hueOff val="367807"/>
                <a:satOff val="0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Instalarea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aplicatiei</a:t>
          </a:r>
          <a:endParaRPr lang="en-US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Prin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aceasta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componenta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este</a:t>
          </a:r>
          <a:r>
            <a:rPr lang="en-US" sz="900" kern="1200" dirty="0" smtClean="0"/>
            <a:t> </a:t>
          </a:r>
          <a:r>
            <a:rPr lang="ro-RO" sz="900" kern="1200" dirty="0" smtClean="0"/>
            <a:t>definit </a:t>
          </a:r>
          <a:r>
            <a:rPr lang="en-US" sz="900" kern="1200" dirty="0" smtClean="0"/>
            <a:t>un </a:t>
          </a:r>
          <a:r>
            <a:rPr lang="en-US" sz="900" kern="1200" dirty="0" err="1" smtClean="0"/>
            <a:t>proces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simplu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prin</a:t>
          </a:r>
          <a:r>
            <a:rPr lang="en-US" sz="900" kern="1200" dirty="0" smtClean="0"/>
            <a:t> care </a:t>
          </a:r>
          <a:r>
            <a:rPr lang="en-US" sz="900" kern="1200" dirty="0" err="1" smtClean="0"/>
            <a:t>este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posibila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instalarea</a:t>
          </a:r>
          <a:r>
            <a:rPr lang="ro-RO" sz="900" kern="1200" dirty="0" smtClean="0"/>
            <a:t> și/sau </a:t>
          </a:r>
          <a:r>
            <a:rPr lang="en-US" sz="900" kern="1200" dirty="0" smtClean="0"/>
            <a:t>(re)</a:t>
          </a:r>
          <a:r>
            <a:rPr lang="en-US" sz="900" kern="1200" dirty="0" err="1" smtClean="0"/>
            <a:t>configurarea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aplicatiei</a:t>
          </a:r>
          <a:r>
            <a:rPr lang="en-US" sz="900" kern="1200" dirty="0" smtClean="0"/>
            <a:t>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Procesul</a:t>
          </a:r>
          <a:r>
            <a:rPr lang="en-US" sz="900" kern="1200" dirty="0" smtClean="0"/>
            <a:t> de </a:t>
          </a:r>
          <a:r>
            <a:rPr lang="en-US" sz="900" kern="1200" dirty="0" err="1" smtClean="0"/>
            <a:t>configurare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va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trebui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permita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selectarea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suportului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pentru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baze</a:t>
          </a:r>
          <a:r>
            <a:rPr lang="en-US" sz="900" kern="1200" dirty="0" smtClean="0"/>
            <a:t> de date</a:t>
          </a:r>
          <a:r>
            <a:rPr lang="ro-RO" sz="900" kern="1200" dirty="0" smtClean="0"/>
            <a:t>, atunci când este cazul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popularea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initiala</a:t>
          </a:r>
          <a:r>
            <a:rPr lang="en-US" sz="900" kern="1200" dirty="0" smtClean="0"/>
            <a:t> a </a:t>
          </a:r>
          <a:r>
            <a:rPr lang="en-US" sz="900" kern="1200" dirty="0" err="1" smtClean="0"/>
            <a:t>acestora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configurarea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accesului</a:t>
          </a:r>
          <a:r>
            <a:rPr lang="en-US" sz="900" kern="1200" dirty="0" smtClean="0"/>
            <a:t> la </a:t>
          </a:r>
          <a:r>
            <a:rPr lang="en-US" sz="900" kern="1200" dirty="0" err="1" smtClean="0"/>
            <a:t>diferitele</a:t>
          </a:r>
          <a:r>
            <a:rPr lang="en-US" sz="900" kern="1200" dirty="0" smtClean="0"/>
            <a:t> zone ale </a:t>
          </a:r>
          <a:r>
            <a:rPr lang="en-US" sz="900" kern="1200" dirty="0" err="1" smtClean="0"/>
            <a:t>aplicatiei</a:t>
          </a:r>
          <a:r>
            <a:rPr lang="en-US" sz="900" kern="1200" dirty="0" smtClean="0"/>
            <a:t>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900" kern="1200" dirty="0" smtClean="0"/>
            <a:t>Tipic, o astfel de componentă se autodistruge (ștergerea fișierelor de acces sau eliminarea permisiunilor de acces)</a:t>
          </a:r>
          <a:endParaRPr lang="en-US" sz="900" kern="1200" dirty="0"/>
        </a:p>
      </dsp:txBody>
      <dsp:txXfrm>
        <a:off x="6172199" y="1357788"/>
        <a:ext cx="2057399" cy="2851356"/>
      </dsp:txXfrm>
    </dsp:sp>
    <dsp:sp modelId="{C0A90905-D368-42CC-A8F7-33BABF3D224C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6A31BF-398D-4207-8732-417BF76780D6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Proiectele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vor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aborda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urmatoarele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componente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specifice</a:t>
          </a:r>
          <a:r>
            <a:rPr lang="en-US" sz="3800" kern="1200" dirty="0" smtClean="0"/>
            <a:t>:</a:t>
          </a:r>
          <a:endParaRPr lang="en-US" sz="3800" kern="1200" dirty="0"/>
        </a:p>
      </dsp:txBody>
      <dsp:txXfrm>
        <a:off x="0" y="0"/>
        <a:ext cx="8229600" cy="1357788"/>
      </dsp:txXfrm>
    </dsp:sp>
    <dsp:sp modelId="{0F016AAA-CED0-4E11-A311-1AF35AD1F830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Aplicatia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expune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prin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componentele</a:t>
          </a:r>
          <a:r>
            <a:rPr lang="en-US" sz="1100" kern="1200" dirty="0" smtClean="0"/>
            <a:t> sale </a:t>
          </a:r>
          <a:r>
            <a:rPr lang="ro-RO" sz="1100" kern="1200" dirty="0" smtClean="0"/>
            <a:t>(serviciile implementate) </a:t>
          </a:r>
          <a:r>
            <a:rPr lang="en-US" sz="1100" kern="1200" dirty="0" err="1" smtClean="0"/>
            <a:t>mai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multe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tipuri</a:t>
          </a:r>
          <a:r>
            <a:rPr lang="en-US" sz="1100" kern="1200" dirty="0" smtClean="0"/>
            <a:t> de API, </a:t>
          </a:r>
          <a:r>
            <a:rPr lang="en-US" sz="1100" kern="1200" dirty="0" err="1" smtClean="0"/>
            <a:t>astfel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incat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aceasta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poata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integrabila</a:t>
          </a:r>
          <a:r>
            <a:rPr lang="en-US" sz="1100" kern="1200" dirty="0" smtClean="0"/>
            <a:t> in </a:t>
          </a:r>
          <a:r>
            <a:rPr lang="en-US" sz="1100" kern="1200" dirty="0" err="1" smtClean="0"/>
            <a:t>pagini</a:t>
          </a:r>
          <a:r>
            <a:rPr lang="en-US" sz="1100" kern="1200" dirty="0" smtClean="0"/>
            <a:t> HTML </a:t>
          </a:r>
          <a:r>
            <a:rPr lang="en-US" sz="1100" kern="1200" dirty="0" err="1" smtClean="0"/>
            <a:t>sau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alte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aplicatii</a:t>
          </a:r>
          <a:r>
            <a:rPr lang="en-US" sz="1100" kern="1200" dirty="0" smtClean="0"/>
            <a:t>.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Tipuri</a:t>
          </a:r>
          <a:r>
            <a:rPr lang="en-US" sz="1100" kern="1200" dirty="0" smtClean="0"/>
            <a:t> de API care </a:t>
          </a:r>
          <a:r>
            <a:rPr lang="en-US" sz="1100" kern="1200" dirty="0" err="1" smtClean="0"/>
            <a:t>urmeaza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sa</a:t>
          </a:r>
          <a:r>
            <a:rPr lang="en-US" sz="1100" kern="1200" dirty="0" smtClean="0"/>
            <a:t> fie </a:t>
          </a:r>
          <a:r>
            <a:rPr lang="en-US" sz="1100" kern="1200" dirty="0" err="1" smtClean="0"/>
            <a:t>expuse</a:t>
          </a:r>
          <a:r>
            <a:rPr lang="en-US" sz="1100" kern="1200" dirty="0" smtClean="0"/>
            <a:t>: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SOAP (</a:t>
          </a:r>
          <a:r>
            <a:rPr lang="en-US" sz="1100" kern="1200" dirty="0" smtClean="0"/>
            <a:t>WSDL</a:t>
          </a:r>
          <a:r>
            <a:rPr lang="ro-RO" sz="1100" kern="1200" dirty="0" smtClean="0"/>
            <a:t>, optional</a:t>
          </a:r>
          <a:r>
            <a:rPr lang="en-US" sz="1100" kern="1200" dirty="0" smtClean="0"/>
            <a:t>) </a:t>
          </a:r>
          <a:r>
            <a:rPr lang="en-US" sz="1100" kern="1200" dirty="0" smtClean="0"/>
            <a:t>– </a:t>
          </a:r>
          <a:r>
            <a:rPr lang="en-US" sz="1100" kern="1200" dirty="0" err="1" smtClean="0"/>
            <a:t>pentru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expunerea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consumarea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servicii</a:t>
          </a:r>
          <a:r>
            <a:rPr lang="en-US" sz="1100" kern="1200" dirty="0" smtClean="0"/>
            <a:t> web care </a:t>
          </a:r>
          <a:r>
            <a:rPr lang="en-US" sz="1100" kern="1200" dirty="0" err="1" smtClean="0"/>
            <a:t>raspund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cerintelor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baza</a:t>
          </a:r>
          <a:r>
            <a:rPr lang="en-US" sz="1100" kern="1200" dirty="0" smtClean="0"/>
            <a:t> ale </a:t>
          </a:r>
          <a:r>
            <a:rPr lang="en-US" sz="1100" kern="1200" dirty="0" err="1" smtClean="0"/>
            <a:t>aplicatiilor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REST – </a:t>
          </a:r>
          <a:r>
            <a:rPr lang="en-US" sz="1100" kern="1200" dirty="0" err="1" smtClean="0"/>
            <a:t>expunerea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consumarea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servicii</a:t>
          </a:r>
          <a:r>
            <a:rPr lang="en-US" sz="1100" kern="1200" dirty="0" smtClean="0"/>
            <a:t> REST (</a:t>
          </a:r>
          <a:r>
            <a:rPr lang="en-US" sz="1100" kern="1200" dirty="0" err="1" smtClean="0"/>
            <a:t>pe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baza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unui</a:t>
          </a:r>
          <a:r>
            <a:rPr lang="en-US" sz="1100" kern="1200" dirty="0" smtClean="0"/>
            <a:t> framework REST </a:t>
          </a:r>
          <a:r>
            <a:rPr lang="en-US" sz="1100" kern="1200" dirty="0" err="1" smtClean="0"/>
            <a:t>simplu</a:t>
          </a:r>
          <a:r>
            <a:rPr lang="en-US" sz="1100" kern="1200" dirty="0" smtClean="0"/>
            <a:t>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Pentru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fiecare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categorie</a:t>
          </a:r>
          <a:r>
            <a:rPr lang="en-US" sz="1100" kern="1200" dirty="0" smtClean="0"/>
            <a:t> de API, </a:t>
          </a:r>
          <a:r>
            <a:rPr lang="en-US" sz="1100" kern="1200" dirty="0" err="1" smtClean="0"/>
            <a:t>documentatia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asociata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arata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modul</a:t>
          </a:r>
          <a:r>
            <a:rPr lang="en-US" sz="1100" kern="1200" dirty="0" smtClean="0"/>
            <a:t> in care </a:t>
          </a:r>
          <a:r>
            <a:rPr lang="en-US" sz="1100" kern="1200" dirty="0" err="1" smtClean="0"/>
            <a:t>acesta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este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utilizat</a:t>
          </a:r>
          <a:r>
            <a:rPr lang="en-US" sz="1100" kern="1200" dirty="0" smtClean="0"/>
            <a:t> in </a:t>
          </a:r>
          <a:r>
            <a:rPr lang="en-US" sz="1100" kern="1200" dirty="0" err="1" smtClean="0"/>
            <a:t>aplicatie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100" kern="1200" dirty="0" smtClean="0"/>
            <a:t>Dezvoltarea și documentarea API-ului cu </a:t>
          </a:r>
          <a:r>
            <a:rPr lang="ro-RO" sz="1100" kern="1200" dirty="0" err="1" smtClean="0"/>
            <a:t>openAPI</a:t>
          </a:r>
          <a:r>
            <a:rPr lang="ro-RO" sz="1100" kern="1200" dirty="0" smtClean="0"/>
            <a:t> (</a:t>
          </a:r>
          <a:r>
            <a:rPr lang="ro-RO" sz="1100" kern="1200" dirty="0" err="1" smtClean="0"/>
            <a:t>swagger</a:t>
          </a:r>
          <a:r>
            <a:rPr lang="ro-RO" sz="1100" kern="1200" dirty="0" smtClean="0"/>
            <a:t>)</a:t>
          </a:r>
          <a:endParaRPr lang="en-US" sz="1100" kern="1200" dirty="0"/>
        </a:p>
      </dsp:txBody>
      <dsp:txXfrm>
        <a:off x="4018" y="1357788"/>
        <a:ext cx="2740521" cy="2851356"/>
      </dsp:txXfrm>
    </dsp:sp>
    <dsp:sp modelId="{AEAD838C-B81F-4CFA-B74F-5F5B24A82B80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183903"/>
                <a:satOff val="0"/>
                <a:lumOff val="-5196"/>
                <a:alphaOff val="0"/>
                <a:tint val="50000"/>
                <a:satMod val="300000"/>
              </a:schemeClr>
            </a:gs>
            <a:gs pos="35000">
              <a:schemeClr val="accent5">
                <a:hueOff val="183903"/>
                <a:satOff val="0"/>
                <a:lumOff val="-5196"/>
                <a:alphaOff val="0"/>
                <a:tint val="37000"/>
                <a:satMod val="300000"/>
              </a:schemeClr>
            </a:gs>
            <a:gs pos="100000">
              <a:schemeClr val="accent5">
                <a:hueOff val="183903"/>
                <a:satOff val="0"/>
                <a:lumOff val="-5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Modularitate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Aplicatiile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vor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gandite</a:t>
          </a:r>
          <a:r>
            <a:rPr lang="en-US" sz="1100" kern="1200" dirty="0" smtClean="0"/>
            <a:t>, de </a:t>
          </a:r>
          <a:r>
            <a:rPr lang="en-US" sz="1100" kern="1200" dirty="0" err="1" smtClean="0"/>
            <a:t>preferat</a:t>
          </a:r>
          <a:r>
            <a:rPr lang="en-US" sz="1100" kern="1200" dirty="0" smtClean="0"/>
            <a:t>, modular, cu </a:t>
          </a:r>
          <a:r>
            <a:rPr lang="en-US" sz="1100" kern="1200" dirty="0" err="1" smtClean="0"/>
            <a:t>componente</a:t>
          </a:r>
          <a:r>
            <a:rPr lang="en-US" sz="1100" kern="1200" dirty="0" smtClean="0"/>
            <a:t> active </a:t>
          </a:r>
          <a:r>
            <a:rPr lang="en-US" sz="1100" kern="1200" dirty="0" err="1" smtClean="0"/>
            <a:t>clar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identificate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pentru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fiecare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membru</a:t>
          </a:r>
          <a:r>
            <a:rPr lang="en-US" sz="1100" kern="1200" dirty="0" smtClean="0"/>
            <a:t> al </a:t>
          </a:r>
          <a:r>
            <a:rPr lang="en-US" sz="1100" kern="1200" dirty="0" err="1" smtClean="0"/>
            <a:t>grupului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lucru</a:t>
          </a:r>
          <a:r>
            <a:rPr lang="en-US" sz="1100" kern="1200" dirty="0" smtClean="0"/>
            <a:t>.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100" kern="1200" dirty="0" smtClean="0"/>
            <a:t>Este necesară o separare clară între interfața utilizator, API și implementarea serviciilor.</a:t>
          </a:r>
          <a:endParaRPr lang="en-US" sz="1100" kern="1200" dirty="0"/>
        </a:p>
      </dsp:txBody>
      <dsp:txXfrm>
        <a:off x="2744539" y="1357788"/>
        <a:ext cx="2740521" cy="2851356"/>
      </dsp:txXfrm>
    </dsp:sp>
    <dsp:sp modelId="{49A1125F-2560-41D6-9E6E-1BCB383D9D88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367807"/>
                <a:satOff val="0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5">
                <a:hueOff val="367807"/>
                <a:satOff val="0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5">
                <a:hueOff val="367807"/>
                <a:satOff val="0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Este un plus </a:t>
          </a:r>
          <a:r>
            <a:rPr lang="en-US" sz="1400" kern="1200" dirty="0" err="1" smtClean="0"/>
            <a:t>integrarea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componentelor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sociale</a:t>
          </a:r>
          <a:r>
            <a:rPr lang="en-US" sz="1400" kern="1200" dirty="0" smtClean="0"/>
            <a:t> in </a:t>
          </a:r>
          <a:r>
            <a:rPr lang="en-US" sz="1400" kern="1200" dirty="0" err="1" smtClean="0"/>
            <a:t>dezvoltarea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aplicatiei</a:t>
          </a:r>
          <a:r>
            <a:rPr lang="en-US" sz="1400" kern="1200" dirty="0" smtClean="0"/>
            <a:t> (ex. </a:t>
          </a:r>
          <a:r>
            <a:rPr lang="en-US" sz="1400" kern="1200" dirty="0" err="1" smtClean="0"/>
            <a:t>facebook</a:t>
          </a:r>
          <a:r>
            <a:rPr lang="en-US" sz="1400" kern="1200" dirty="0" smtClean="0"/>
            <a:t>, twitter, </a:t>
          </a:r>
          <a:r>
            <a:rPr lang="en-US" sz="1400" kern="1200" dirty="0" err="1" smtClean="0"/>
            <a:t>yahoo!</a:t>
          </a:r>
          <a:r>
            <a:rPr lang="en-US" sz="1400" kern="1200" dirty="0" smtClean="0"/>
            <a:t> Social, etc.)</a:t>
          </a:r>
          <a:endParaRPr lang="ro-RO" sz="1400" kern="1200" dirty="0" smtClean="0"/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 dirty="0" smtClean="0"/>
            <a:t>Ex. integrarea serviciilor  tip </a:t>
          </a:r>
          <a:r>
            <a:rPr lang="ro-RO" sz="1400" kern="1200" dirty="0" err="1" smtClean="0"/>
            <a:t>json-ld</a:t>
          </a:r>
          <a:r>
            <a:rPr lang="ro-RO" sz="1400" kern="1200" dirty="0" smtClean="0"/>
            <a:t> (</a:t>
          </a:r>
          <a:r>
            <a:rPr lang="en-US" sz="1400" kern="1200" dirty="0" smtClean="0"/>
            <a:t>http://json-ld.org/learn.html</a:t>
          </a:r>
          <a:r>
            <a:rPr lang="ro-RO" sz="1400" kern="1200" dirty="0" smtClean="0"/>
            <a:t>)</a:t>
          </a:r>
          <a:endParaRPr lang="en-US" sz="1400" kern="1200" dirty="0"/>
        </a:p>
      </dsp:txBody>
      <dsp:txXfrm>
        <a:off x="5485060" y="1357788"/>
        <a:ext cx="2740521" cy="2851356"/>
      </dsp:txXfrm>
    </dsp:sp>
    <dsp:sp modelId="{7AFB9E55-AAA3-48C2-A1E6-19F7E56FC520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AD0449-65E6-4401-8816-B210A31674C9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Descrierea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initiala</a:t>
          </a:r>
          <a:r>
            <a:rPr lang="en-US" sz="2400" kern="1200" dirty="0" smtClean="0"/>
            <a:t> a </a:t>
          </a:r>
          <a:r>
            <a:rPr lang="en-US" sz="2400" kern="1200" dirty="0" err="1" smtClean="0"/>
            <a:t>proiectelor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cuprinde</a:t>
          </a:r>
          <a:r>
            <a:rPr lang="en-US" sz="2400" kern="1200" dirty="0" smtClean="0"/>
            <a:t>. </a:t>
          </a:r>
          <a:r>
            <a:rPr lang="en-US" sz="2400" kern="1200" dirty="0" err="1" smtClean="0"/>
            <a:t>Toate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descrierile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vor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fi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realizate</a:t>
          </a:r>
          <a:r>
            <a:rPr lang="en-US" sz="2400" kern="1200" dirty="0" smtClean="0"/>
            <a:t> in </a:t>
          </a:r>
          <a:r>
            <a:rPr lang="en-US" sz="2400" kern="1200" dirty="0" err="1" smtClean="0"/>
            <a:t>LaTeX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tufte</a:t>
          </a:r>
          <a:r>
            <a:rPr lang="ro-RO" sz="2400" kern="1200" dirty="0" smtClean="0"/>
            <a:t> </a:t>
          </a:r>
          <a:r>
            <a:rPr lang="ro-RO" sz="2400" kern="1200" dirty="0" err="1" smtClean="0"/>
            <a:t>style</a:t>
          </a:r>
          <a:r>
            <a:rPr lang="ro-RO" sz="2400" kern="1200" dirty="0" smtClean="0"/>
            <a:t>.</a:t>
          </a:r>
          <a:endParaRPr lang="en-US" sz="2400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Authorea.com </a:t>
          </a:r>
          <a:r>
            <a:rPr lang="en-US" sz="2400" kern="1200" dirty="0" err="1" smtClean="0"/>
            <a:t>sau</a:t>
          </a:r>
          <a:r>
            <a:rPr lang="en-US" sz="2400" kern="1200" dirty="0" smtClean="0"/>
            <a:t> overleaf.com</a:t>
          </a:r>
          <a:endParaRPr lang="en-US" sz="2400" kern="1200" dirty="0"/>
        </a:p>
      </dsp:txBody>
      <dsp:txXfrm>
        <a:off x="0" y="0"/>
        <a:ext cx="8229600" cy="1357788"/>
      </dsp:txXfrm>
    </dsp:sp>
    <dsp:sp modelId="{AE64A61F-B3C5-426B-A0A1-0074F426752C}">
      <dsp:nvSpPr>
        <dsp:cNvPr id="0" name=""/>
        <dsp:cNvSpPr/>
      </dsp:nvSpPr>
      <dsp:spPr>
        <a:xfrm>
          <a:off x="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Descrierea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temei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proiectului</a:t>
          </a:r>
          <a:endParaRPr lang="en-US" sz="1600" kern="1200" dirty="0"/>
        </a:p>
      </dsp:txBody>
      <dsp:txXfrm>
        <a:off x="0" y="1357788"/>
        <a:ext cx="2057399" cy="2851356"/>
      </dsp:txXfrm>
    </dsp:sp>
    <dsp:sp modelId="{3868F107-394A-496B-ACC1-F32D46D1811E}">
      <dsp:nvSpPr>
        <dsp:cNvPr id="0" name=""/>
        <dsp:cNvSpPr/>
      </dsp:nvSpPr>
      <dsp:spPr>
        <a:xfrm>
          <a:off x="20574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122602"/>
                <a:satOff val="0"/>
                <a:lumOff val="-3464"/>
                <a:alphaOff val="0"/>
                <a:tint val="50000"/>
                <a:satMod val="300000"/>
              </a:schemeClr>
            </a:gs>
            <a:gs pos="35000">
              <a:schemeClr val="accent5">
                <a:hueOff val="122602"/>
                <a:satOff val="0"/>
                <a:lumOff val="-3464"/>
                <a:alphaOff val="0"/>
                <a:tint val="37000"/>
                <a:satMod val="300000"/>
              </a:schemeClr>
            </a:gs>
            <a:gs pos="100000">
              <a:schemeClr val="accent5">
                <a:hueOff val="122602"/>
                <a:satOff val="0"/>
                <a:lumOff val="-34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Tehnologiile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suplimentare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utilizat</a:t>
          </a:r>
          <a:r>
            <a:rPr lang="ro-RO" sz="1600" kern="1200" dirty="0" smtClean="0"/>
            <a:t>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modul</a:t>
          </a:r>
          <a:r>
            <a:rPr lang="en-US" sz="1600" kern="1200" dirty="0" smtClean="0"/>
            <a:t> in care </a:t>
          </a:r>
          <a:r>
            <a:rPr lang="en-US" sz="1600" kern="1200" dirty="0" err="1" smtClean="0"/>
            <a:t>acestea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fi</a:t>
          </a:r>
          <a:r>
            <a:rPr lang="en-US" sz="1600" kern="1200" dirty="0" smtClean="0"/>
            <a:t> integrate in </a:t>
          </a:r>
          <a:r>
            <a:rPr lang="en-US" sz="1600" kern="1200" dirty="0" err="1" smtClean="0"/>
            <a:t>aplicatie</a:t>
          </a:r>
          <a:r>
            <a:rPr lang="en-US" sz="1600" kern="1200" dirty="0" smtClean="0"/>
            <a:t> (</a:t>
          </a:r>
          <a:r>
            <a:rPr lang="en-US" sz="1600" kern="1200" dirty="0" err="1" smtClean="0"/>
            <a:t>acestea</a:t>
          </a:r>
          <a:r>
            <a:rPr lang="en-US" sz="1600" kern="1200" dirty="0" smtClean="0"/>
            <a:t> pot </a:t>
          </a:r>
          <a:r>
            <a:rPr lang="en-US" sz="1600" kern="1200" dirty="0" err="1" smtClean="0"/>
            <a:t>fi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precizate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</a:t>
          </a:r>
          <a:r>
            <a:rPr lang="en-US" sz="1600" kern="1200" dirty="0" smtClean="0"/>
            <a:t> ulterior)</a:t>
          </a:r>
          <a:endParaRPr lang="en-US" sz="1600" kern="1200" dirty="0"/>
        </a:p>
      </dsp:txBody>
      <dsp:txXfrm>
        <a:off x="2057400" y="1357788"/>
        <a:ext cx="2057399" cy="2851356"/>
      </dsp:txXfrm>
    </dsp:sp>
    <dsp:sp modelId="{7A2AA23C-8809-4573-AF54-C7DDFDE72F65}">
      <dsp:nvSpPr>
        <dsp:cNvPr id="0" name=""/>
        <dsp:cNvSpPr/>
      </dsp:nvSpPr>
      <dsp:spPr>
        <a:xfrm>
          <a:off x="41148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245204"/>
                <a:satOff val="0"/>
                <a:lumOff val="-6929"/>
                <a:alphaOff val="0"/>
                <a:tint val="50000"/>
                <a:satMod val="300000"/>
              </a:schemeClr>
            </a:gs>
            <a:gs pos="35000">
              <a:schemeClr val="accent5">
                <a:hueOff val="245204"/>
                <a:satOff val="0"/>
                <a:lumOff val="-6929"/>
                <a:alphaOff val="0"/>
                <a:tint val="37000"/>
                <a:satMod val="300000"/>
              </a:schemeClr>
            </a:gs>
            <a:gs pos="100000">
              <a:schemeClr val="accent5">
                <a:hueOff val="245204"/>
                <a:satOff val="0"/>
                <a:lumOff val="-69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 </a:t>
          </a:r>
          <a:r>
            <a:rPr lang="en-US" sz="1600" kern="1200" dirty="0" err="1" smtClean="0"/>
            <a:t>arhitectura</a:t>
          </a:r>
          <a:r>
            <a:rPr lang="en-US" sz="1600" kern="1200" dirty="0" smtClean="0"/>
            <a:t> a </a:t>
          </a:r>
          <a:r>
            <a:rPr lang="en-US" sz="1600" kern="1200" dirty="0" err="1" smtClean="0"/>
            <a:t>aplicatiei</a:t>
          </a:r>
          <a:endParaRPr lang="ro-RO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(diagrame, inclusiv interacțiuni/schimburi de mesaje + </a:t>
          </a:r>
          <a:r>
            <a:rPr lang="ro-RO" sz="1600" kern="1200" dirty="0" err="1" smtClean="0"/>
            <a:t>use</a:t>
          </a:r>
          <a:r>
            <a:rPr lang="ro-RO" sz="1600" kern="1200" dirty="0" smtClean="0"/>
            <a:t> </a:t>
          </a:r>
          <a:r>
            <a:rPr lang="ro-RO" sz="1600" kern="1200" dirty="0" err="1" smtClean="0"/>
            <a:t>cases</a:t>
          </a:r>
          <a:r>
            <a:rPr lang="ro-RO" sz="1600" kern="1200" dirty="0" smtClean="0"/>
            <a:t>)</a:t>
          </a:r>
          <a:endParaRPr lang="en-US" sz="1600" kern="1200" dirty="0"/>
        </a:p>
      </dsp:txBody>
      <dsp:txXfrm>
        <a:off x="4114800" y="1357788"/>
        <a:ext cx="2057399" cy="2851356"/>
      </dsp:txXfrm>
    </dsp:sp>
    <dsp:sp modelId="{5B135925-BE23-4525-AD14-BE306E19B0C7}">
      <dsp:nvSpPr>
        <dsp:cNvPr id="0" name=""/>
        <dsp:cNvSpPr/>
      </dsp:nvSpPr>
      <dsp:spPr>
        <a:xfrm>
          <a:off x="6172199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hueOff val="367807"/>
                <a:satOff val="0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5">
                <a:hueOff val="367807"/>
                <a:satOff val="0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5">
                <a:hueOff val="367807"/>
                <a:satOff val="0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Componenta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echipei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sarcinile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initiale</a:t>
          </a:r>
          <a:r>
            <a:rPr lang="en-US" sz="1600" kern="1200" dirty="0" smtClean="0"/>
            <a:t> ale </a:t>
          </a:r>
          <a:r>
            <a:rPr lang="en-US" sz="1600" kern="1200" dirty="0" err="1" smtClean="0"/>
            <a:t>membrilor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echipei</a:t>
          </a:r>
          <a:endParaRPr lang="en-US" sz="1600" kern="1200" dirty="0"/>
        </a:p>
      </dsp:txBody>
      <dsp:txXfrm>
        <a:off x="6172199" y="1357788"/>
        <a:ext cx="2057399" cy="2851356"/>
      </dsp:txXfrm>
    </dsp:sp>
    <dsp:sp modelId="{2AC2F255-06DB-4795-8187-B475951BB8A0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8A85B7-F49B-47BD-934E-3001ED9B0F8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Cerin</a:t>
          </a:r>
          <a:r>
            <a:rPr lang="ro-RO" sz="5000" kern="1200" dirty="0" smtClean="0"/>
            <a:t>te suplimentare specifice</a:t>
          </a:r>
          <a:endParaRPr lang="en-US" sz="5000" kern="1200" dirty="0"/>
        </a:p>
      </dsp:txBody>
      <dsp:txXfrm>
        <a:off x="0" y="0"/>
        <a:ext cx="8229600" cy="1357788"/>
      </dsp:txXfrm>
    </dsp:sp>
    <dsp:sp modelId="{AA6C8046-9569-4C2B-97EE-A0E49B9115B5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Este </a:t>
          </a:r>
          <a:r>
            <a:rPr lang="ro-RO" sz="1300" kern="1200" dirty="0" err="1" smtClean="0"/>
            <a:t>incurajata</a:t>
          </a:r>
          <a:r>
            <a:rPr lang="ro-RO" sz="1300" kern="1200" dirty="0" smtClean="0"/>
            <a:t> utilizarea unor abordări reactive!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rId1"/>
            </a:rPr>
            <a:t>http://www.reactivemanifesto.org</a:t>
          </a:r>
          <a:r>
            <a:rPr lang="en-US" sz="1300" kern="1200" dirty="0" smtClean="0">
              <a:hlinkClick xmlns:r="http://schemas.openxmlformats.org/officeDocument/2006/relationships" r:id="rId1"/>
            </a:rPr>
            <a:t>/</a:t>
          </a:r>
          <a:endParaRPr lang="ro-RO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Pentru PHP</a:t>
          </a:r>
          <a:endParaRPr lang="ro-RO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https://github.com/ReactiveX/RxPHP</a:t>
          </a:r>
          <a:endParaRPr lang="en-US" sz="1300" kern="1200" dirty="0"/>
        </a:p>
      </dsp:txBody>
      <dsp:txXfrm>
        <a:off x="4018" y="1357788"/>
        <a:ext cx="2740521" cy="2851356"/>
      </dsp:txXfrm>
    </dsp:sp>
    <dsp:sp modelId="{57F2325F-8DD2-496A-A1EE-4326B09FF561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183903"/>
                <a:satOff val="0"/>
                <a:lumOff val="-5196"/>
                <a:alphaOff val="0"/>
                <a:tint val="50000"/>
                <a:satMod val="300000"/>
              </a:schemeClr>
            </a:gs>
            <a:gs pos="35000">
              <a:schemeClr val="accent5">
                <a:hueOff val="183903"/>
                <a:satOff val="0"/>
                <a:lumOff val="-5196"/>
                <a:alphaOff val="0"/>
                <a:tint val="37000"/>
                <a:satMod val="300000"/>
              </a:schemeClr>
            </a:gs>
            <a:gs pos="100000">
              <a:schemeClr val="accent5">
                <a:hueOff val="183903"/>
                <a:satOff val="0"/>
                <a:lumOff val="-5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Ex. </a:t>
          </a:r>
          <a:r>
            <a:rPr lang="ro-RO" sz="1300" kern="1200" dirty="0" smtClean="0"/>
            <a:t>Ca o alternativa la RxPHP este permisa doar utilizarea frameworkul </a:t>
          </a:r>
          <a:r>
            <a:rPr lang="ro-RO" sz="1300" kern="1200" dirty="0" smtClean="0"/>
            <a:t>Play!, bazat pe Scala/Java 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Cerintele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baza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raman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nemodificate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pentru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aceste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aplicatii</a:t>
          </a:r>
          <a:r>
            <a:rPr lang="en-US" sz="1300" kern="1200" dirty="0" smtClean="0"/>
            <a:t>!</a:t>
          </a:r>
          <a:endParaRPr lang="en-US" sz="1300" kern="1200" dirty="0"/>
        </a:p>
      </dsp:txBody>
      <dsp:txXfrm>
        <a:off x="2744539" y="1357788"/>
        <a:ext cx="2740521" cy="2851356"/>
      </dsp:txXfrm>
    </dsp:sp>
    <dsp:sp modelId="{D3804FD6-D88A-4F4B-8F74-C8C5C36DC22F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367807"/>
                <a:satOff val="0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5">
                <a:hueOff val="367807"/>
                <a:satOff val="0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5">
                <a:hueOff val="367807"/>
                <a:satOff val="0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Este un plus integrarea (unde este posibil) cu proiectele de la PCDU.</a:t>
          </a:r>
          <a:endParaRPr lang="en-US" sz="1300" kern="1200" dirty="0"/>
        </a:p>
      </dsp:txBody>
      <dsp:txXfrm>
        <a:off x="5485060" y="1357788"/>
        <a:ext cx="2740521" cy="2851356"/>
      </dsp:txXfrm>
    </dsp:sp>
    <dsp:sp modelId="{517F7753-1585-46BC-965E-94A93F11CAFD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8A85B7-F49B-47BD-934E-3001ED9B0F8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Notare</a:t>
          </a:r>
          <a:endParaRPr lang="en-US" sz="6200" kern="1200" dirty="0"/>
        </a:p>
      </dsp:txBody>
      <dsp:txXfrm>
        <a:off x="0" y="0"/>
        <a:ext cx="8229600" cy="1357788"/>
      </dsp:txXfrm>
    </dsp:sp>
    <dsp:sp modelId="{AA6C8046-9569-4C2B-97EE-A0E49B9115B5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cca </a:t>
          </a:r>
          <a:r>
            <a:rPr lang="en-US" sz="2900" kern="1200" dirty="0" smtClean="0"/>
            <a:t>60%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Proiect</a:t>
          </a:r>
          <a:r>
            <a:rPr lang="en-US" sz="2900" kern="1200" dirty="0" smtClean="0"/>
            <a:t>. </a:t>
          </a:r>
          <a:r>
            <a:rPr lang="en-US" sz="2900" kern="1200" dirty="0" err="1" smtClean="0"/>
            <a:t>Notele</a:t>
          </a:r>
          <a:r>
            <a:rPr lang="en-US" sz="2900" kern="1200" dirty="0" smtClean="0"/>
            <a:t> pot </a:t>
          </a:r>
          <a:r>
            <a:rPr lang="en-US" sz="2900" kern="1200" dirty="0" err="1" smtClean="0"/>
            <a:t>varia</a:t>
          </a:r>
          <a:r>
            <a:rPr lang="en-US" sz="2900" kern="1200" dirty="0" smtClean="0"/>
            <a:t> in </a:t>
          </a:r>
          <a:r>
            <a:rPr lang="en-US" sz="2900" kern="1200" dirty="0" err="1" smtClean="0"/>
            <a:t>cadrul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aceluiasi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grup</a:t>
          </a:r>
          <a:r>
            <a:rPr lang="ro-RO" sz="2900" kern="1200" dirty="0" smtClean="0"/>
            <a:t>!</a:t>
          </a:r>
          <a:endParaRPr lang="en-US" sz="2900" kern="1200" dirty="0"/>
        </a:p>
      </dsp:txBody>
      <dsp:txXfrm>
        <a:off x="4018" y="1357788"/>
        <a:ext cx="2740521" cy="2851356"/>
      </dsp:txXfrm>
    </dsp:sp>
    <dsp:sp modelId="{57F2325F-8DD2-496A-A1EE-4326B09FF561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183903"/>
                <a:satOff val="0"/>
                <a:lumOff val="-5196"/>
                <a:alphaOff val="0"/>
                <a:tint val="50000"/>
                <a:satMod val="300000"/>
              </a:schemeClr>
            </a:gs>
            <a:gs pos="35000">
              <a:schemeClr val="accent5">
                <a:hueOff val="183903"/>
                <a:satOff val="0"/>
                <a:lumOff val="-5196"/>
                <a:alphaOff val="0"/>
                <a:tint val="37000"/>
                <a:satMod val="300000"/>
              </a:schemeClr>
            </a:gs>
            <a:gs pos="100000">
              <a:schemeClr val="accent5">
                <a:hueOff val="183903"/>
                <a:satOff val="0"/>
                <a:lumOff val="-5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cca </a:t>
          </a:r>
          <a:r>
            <a:rPr lang="en-US" sz="2900" kern="1200" dirty="0" smtClean="0"/>
            <a:t>40%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Teme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pe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parcurs</a:t>
          </a:r>
          <a:r>
            <a:rPr lang="en-US" sz="2900" kern="1200" dirty="0" smtClean="0"/>
            <a:t>  </a:t>
          </a:r>
          <a:r>
            <a:rPr lang="en-US" sz="2900" kern="1200" dirty="0" err="1" smtClean="0"/>
            <a:t>Urmariti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termenele</a:t>
          </a:r>
          <a:r>
            <a:rPr lang="en-US" sz="2900" kern="1200" dirty="0" smtClean="0"/>
            <a:t> de </a:t>
          </a:r>
          <a:r>
            <a:rPr lang="en-US" sz="2900" kern="1200" dirty="0" err="1" smtClean="0"/>
            <a:t>realizare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temelor</a:t>
          </a:r>
          <a:endParaRPr lang="en-US" sz="2900" kern="1200" dirty="0"/>
        </a:p>
      </dsp:txBody>
      <dsp:txXfrm>
        <a:off x="2744539" y="1357788"/>
        <a:ext cx="2740521" cy="2851356"/>
      </dsp:txXfrm>
    </dsp:sp>
    <dsp:sp modelId="{D3804FD6-D88A-4F4B-8F74-C8C5C36DC22F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367807"/>
                <a:satOff val="0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5">
                <a:hueOff val="367807"/>
                <a:satOff val="0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5">
                <a:hueOff val="367807"/>
                <a:satOff val="0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err="1" smtClean="0"/>
            <a:t>max</a:t>
          </a:r>
          <a:r>
            <a:rPr lang="ro-RO" sz="2900" kern="1200" dirty="0" smtClean="0"/>
            <a:t> </a:t>
          </a:r>
          <a:r>
            <a:rPr lang="en-US" sz="2900" kern="1200" dirty="0" smtClean="0"/>
            <a:t>10% </a:t>
          </a:r>
          <a:br>
            <a:rPr lang="en-US" sz="2900" kern="1200" dirty="0" smtClean="0"/>
          </a:br>
          <a:r>
            <a:rPr lang="en-US" sz="2900" kern="1200" dirty="0" smtClean="0"/>
            <a:t>Bonus </a:t>
          </a:r>
          <a:r>
            <a:rPr lang="en-US" sz="2900" kern="1200" dirty="0" err="1" smtClean="0"/>
            <a:t>activitate</a:t>
          </a:r>
          <a:r>
            <a:rPr lang="ro-RO" sz="2900" kern="1200" dirty="0" smtClean="0"/>
            <a:t>, inclusiv din prezentări la cursuri!</a:t>
          </a:r>
          <a:endParaRPr lang="en-US" sz="2900" kern="1200" dirty="0"/>
        </a:p>
      </dsp:txBody>
      <dsp:txXfrm>
        <a:off x="5485060" y="1357788"/>
        <a:ext cx="2740521" cy="2851356"/>
      </dsp:txXfrm>
    </dsp:sp>
    <dsp:sp modelId="{517F7753-1585-46BC-965E-94A93F11CAFD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7707-35E1-4947-8712-4940AC6AC24D}" type="datetimeFigureOut">
              <a:rPr lang="en-US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0143-ABFE-4419-B093-6FBA12C22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71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143-ABFE-4419-B093-6FBA12C22B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1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143-ABFE-4419-B093-6FBA12C22BF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56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143-ABFE-4419-B093-6FBA12C22BF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868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143-ABFE-4419-B093-6FBA12C22BF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62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143-ABFE-4419-B093-6FBA12C22BF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8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6C69-FF85-4D53-88B9-BF25A40660F3}" type="datetimeFigureOut">
              <a:rPr lang="ro-RO" smtClean="0"/>
              <a:pPr/>
              <a:t>26.03.2018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1DD0-0C92-4183-BB76-55C8C8B0F8C8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programare</a:t>
            </a:r>
            <a:r>
              <a:rPr lang="en-US" dirty="0" smtClean="0"/>
              <a:t> WEB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 de </a:t>
            </a:r>
            <a:r>
              <a:rPr lang="en-US" dirty="0" err="1" smtClean="0"/>
              <a:t>acces</a:t>
            </a:r>
            <a:r>
              <a:rPr lang="en-US" dirty="0" smtClean="0"/>
              <a:t>: inexistent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classroom.google.com</a:t>
            </a:r>
          </a:p>
          <a:p>
            <a:r>
              <a:rPr lang="en-US" dirty="0" err="1" smtClean="0"/>
              <a:t>Accesibil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contului</a:t>
            </a:r>
            <a:r>
              <a:rPr lang="en-US" dirty="0" smtClean="0"/>
              <a:t> e-uvt.ro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Informatii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146362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ro-RO" dirty="0"/>
          </a:p>
        </p:txBody>
      </p:sp>
      <p:graphicFrame>
        <p:nvGraphicFramePr>
          <p:cNvPr id="5" name="Substituent conținut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Componente</a:t>
            </a: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Componente</a:t>
            </a: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Descriere</a:t>
            </a: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suplimentare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suplimentare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Vervă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1048</Words>
  <Application>Microsoft Office PowerPoint</Application>
  <PresentationFormat>On-screen Show (4:3)</PresentationFormat>
  <Paragraphs>93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Temă Office</vt:lpstr>
      <vt:lpstr>Cerinte proiect  programare WEB</vt:lpstr>
      <vt:lpstr>1. Informatii de baza </vt:lpstr>
      <vt:lpstr>2. Tema proiectului</vt:lpstr>
      <vt:lpstr>3. Componente de baza</vt:lpstr>
      <vt:lpstr>4. Componente</vt:lpstr>
      <vt:lpstr>4. Componente</vt:lpstr>
      <vt:lpstr>5. Descriere</vt:lpstr>
      <vt:lpstr>6. Cerinte suplimentare</vt:lpstr>
      <vt:lpstr>6. Cerinte suplimentare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Cerinte proiect  programare WEB</dc:title>
  <dc:creator>ffortis</dc:creator>
  <cp:lastModifiedBy>Windows User</cp:lastModifiedBy>
  <cp:revision>38</cp:revision>
  <dcterms:created xsi:type="dcterms:W3CDTF">2010-04-27T07:47:15Z</dcterms:created>
  <dcterms:modified xsi:type="dcterms:W3CDTF">2018-03-26T19:38:52Z</dcterms:modified>
</cp:coreProperties>
</file>