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72" r:id="rId3"/>
    <p:sldId id="256" r:id="rId4"/>
    <p:sldId id="262" r:id="rId5"/>
    <p:sldId id="263" r:id="rId6"/>
    <p:sldId id="267" r:id="rId7"/>
    <p:sldId id="264" r:id="rId8"/>
    <p:sldId id="265" r:id="rId9"/>
    <p:sldId id="266" r:id="rId10"/>
    <p:sldId id="259" r:id="rId11"/>
    <p:sldId id="260" r:id="rId12"/>
    <p:sldId id="271" r:id="rId13"/>
    <p:sldId id="270" r:id="rId14"/>
    <p:sldId id="258" r:id="rId15"/>
    <p:sldId id="261" r:id="rId16"/>
    <p:sldId id="25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AFE"/>
    <a:srgbClr val="A0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>
        <p:scale>
          <a:sx n="90" d="100"/>
          <a:sy n="90" d="100"/>
        </p:scale>
        <p:origin x="432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E3FA54-C0FF-798E-CC79-25C9645BD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F6696-2DF7-75AD-015E-B2AD1ED32E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85EEC-2BD0-4BA8-B4A3-B586CF5810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A041-C5A7-3BF8-4444-27E551A3BF14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>
                <a:solidFill>
                  <a:srgbClr val="1BCED8"/>
                </a:solidFill>
              </a:rPr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DC078-9E1F-CD66-A854-8F2BDEB1B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5AA5-6DF8-4AD6-A564-30C0F428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445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B777-712C-41CD-B2E8-CD833EDAE4C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100" b="0" i="0" u="none">
                <a:solidFill>
                  <a:srgbClr val="1BCED8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87DD-4AB8-4D15-9CE0-72045A2E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13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9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4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3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5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4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87DD-4AB8-4D15-9CE0-72045A2E62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A307-6662-69F4-F480-CE9F1F500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4051B-B8B1-35D8-6328-183B940C8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3A37-9989-D162-88B8-9DA286AA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9AF-956F-BA81-304B-C359BDB5F0E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b="0" i="0" u="none">
                <a:solidFill>
                  <a:srgbClr val="1BCED8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2036-FB63-DECC-BAA5-C668035E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C36C-A15D-2932-27D1-147D10B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07333-F88C-4E4C-1BA7-68A3A7B3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7529-DE3C-7A00-9B39-BEEB92FE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FE8B-4E86-6BFC-652C-9DC8526F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8AE8-FF6B-3335-5C85-F8C399B1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C016C-2BBD-6A28-18B5-DAE28D61F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850B3-5F82-93BA-9D78-1234CB39D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D4D7-E7EA-78B5-FF14-2C3C9098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B97C-7A71-F050-28B7-1FA04389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3C78-C933-9BED-E54C-7C857926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64AD-49F4-83C7-EFEA-6B508780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E94D-A29B-3367-FF17-6A501E06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5722-BB9B-D30D-260B-F2A579E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0504-A8B3-38B8-2671-107D2F3B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53722-3F05-A088-3645-4D36AEB4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165B-7D8C-55F2-FC0F-4ABAC7E3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E2A3-9978-4F1A-6223-2691608C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5E6A-D930-84D1-6DCB-0A3C7843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C070-03BC-2E05-8364-6C1287E0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5280-9ADD-56FA-3702-5DB2DB76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4981-2305-0821-D55E-B0F69753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B8BF-BDC7-398D-DFDA-B754E65D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36060-415E-B496-11E2-096BDCF6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FF373-DC02-7FF8-A1E7-5A9DB255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59E7E-E52A-386D-B758-181D477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CED11-FF48-DB54-D795-99FFBA5E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437-E8E6-4996-F4B9-EDF26FEA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9F98-9F23-919B-B548-901DFC7C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ECFE7-16F4-4F4E-F067-E17D8EBB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62770-5845-239C-2891-A5AC0E4AB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4321F-31F9-5C34-2E0E-A8BC76B8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38714-918C-D3DE-C245-CAD85C7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8F35E-C6E9-1AA2-F910-B360EF7E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505DD-A605-4978-3419-F5997D9A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9E2D-8920-258E-2F0C-CB2A090A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5E79F-9EFF-09D2-F1E0-51B101D7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A1839-D769-78E1-3E21-58FFF273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E0889-49A9-93CC-AA6F-24AB89F1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09BC4-4B22-C079-7381-CE07A5E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FDBCD-CE25-193B-11CE-D9E4D674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F0C65-76DF-C231-CB4F-56E4992B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B9CE-8BEC-B375-3777-F980851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B185-DC94-5DB0-C375-8AE7D1CC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A9636-34FA-BF30-5EC9-8D208796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4AD1D-3469-5203-4451-494D4A57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F3B4-22CD-E91E-A917-7B46D864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49D5-E051-6E1A-FC02-CE218920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F9F1-BCC7-94EF-2958-B69311AC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F403-ADFD-B6A1-1029-07618ADA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80A7F-5F99-8C94-0F89-EC44ECE4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6E8F-EC9C-BEB6-80BC-AE69419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AA0C5-3749-4C5D-DE4F-5EBDB84A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E468-39A0-A41E-43C1-F8EF146D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4CEE-9261-F1CF-1D94-56A803F7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267A-0489-9921-0237-BA1999AA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F252-4EE1-BC9E-B2DA-A373EBAE4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0260-93A2-4079-9C29-412A82D93C8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ED32-B43A-B87D-B268-1D692E54BF07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u="none">
                <a:solidFill>
                  <a:srgbClr val="1BCED8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90E6-B40C-268F-7178-E6D6BB0CE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95A7-5A19-4E19-BF09-61D9202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901275" y="261405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2776" y="817755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6833-27D9-FE21-3248-2EF7A653B84E}"/>
              </a:ext>
            </a:extLst>
          </p:cNvPr>
          <p:cNvSpPr txBox="1"/>
          <p:nvPr/>
        </p:nvSpPr>
        <p:spPr>
          <a:xfrm>
            <a:off x="4992554" y="1571372"/>
            <a:ext cx="260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Job Category: ____________ 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C528D-670E-B6C0-09C6-2377E40C64D2}"/>
              </a:ext>
            </a:extLst>
          </p:cNvPr>
          <p:cNvSpPr txBox="1"/>
          <p:nvPr/>
        </p:nvSpPr>
        <p:spPr>
          <a:xfrm>
            <a:off x="4988916" y="1898010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TC Forward" panose="00000500000000000000" pitchFamily="50" charset="-78"/>
                <a:ea typeface="Calibri" panose="020F0502020204030204" pitchFamily="34" charset="0"/>
              </a:rPr>
              <a:t>Category Image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____________ 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Job Category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291337" y="2570696"/>
            <a:ext cx="2288931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Job Category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EE0CF7-87EF-EE6F-D0F6-0B5F6A82DFF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60191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377162-610D-103D-3083-1C449A6AF83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0A94338-08F6-3DE6-CE69-C08C1B311CD8}"/>
              </a:ext>
            </a:extLst>
          </p:cNvPr>
          <p:cNvSpPr/>
          <p:nvPr/>
        </p:nvSpPr>
        <p:spPr>
          <a:xfrm>
            <a:off x="9570128" y="781235"/>
            <a:ext cx="608123" cy="5681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FBD6751-AB74-6432-319C-B29D1CE4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132" y="814495"/>
            <a:ext cx="502114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014C6-28E5-FB08-F033-2E88CA939FDB}"/>
              </a:ext>
            </a:extLst>
          </p:cNvPr>
          <p:cNvSpPr/>
          <p:nvPr/>
        </p:nvSpPr>
        <p:spPr>
          <a:xfrm>
            <a:off x="4563122" y="3710866"/>
            <a:ext cx="790113" cy="3651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764DA-F580-A29D-E12B-E4E3FAF0A9DE}"/>
              </a:ext>
            </a:extLst>
          </p:cNvPr>
          <p:cNvSpPr/>
          <p:nvPr/>
        </p:nvSpPr>
        <p:spPr>
          <a:xfrm>
            <a:off x="4465471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3DFEA-61B4-C024-F7CA-9AA925BD5391}"/>
              </a:ext>
            </a:extLst>
          </p:cNvPr>
          <p:cNvSpPr/>
          <p:nvPr/>
        </p:nvSpPr>
        <p:spPr>
          <a:xfrm>
            <a:off x="5931766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A942-C544-1F6C-8F6C-A4B9F42CF8B4}"/>
              </a:ext>
            </a:extLst>
          </p:cNvPr>
          <p:cNvSpPr/>
          <p:nvPr/>
        </p:nvSpPr>
        <p:spPr>
          <a:xfrm>
            <a:off x="7398061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7DBE21-2CD2-5779-E819-7C13D3372ABA}"/>
              </a:ext>
            </a:extLst>
          </p:cNvPr>
          <p:cNvSpPr/>
          <p:nvPr/>
        </p:nvSpPr>
        <p:spPr>
          <a:xfrm>
            <a:off x="8864356" y="163570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CC620-0E35-37E1-42F9-5343C4A5D9E9}"/>
              </a:ext>
            </a:extLst>
          </p:cNvPr>
          <p:cNvSpPr/>
          <p:nvPr/>
        </p:nvSpPr>
        <p:spPr>
          <a:xfrm>
            <a:off x="4465471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6AFD6-2E65-8615-1F3F-6C1735D663C1}"/>
              </a:ext>
            </a:extLst>
          </p:cNvPr>
          <p:cNvSpPr/>
          <p:nvPr/>
        </p:nvSpPr>
        <p:spPr>
          <a:xfrm>
            <a:off x="5931766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304A1-C3DD-8C7F-B249-D1678DCB096D}"/>
              </a:ext>
            </a:extLst>
          </p:cNvPr>
          <p:cNvSpPr/>
          <p:nvPr/>
        </p:nvSpPr>
        <p:spPr>
          <a:xfrm>
            <a:off x="7398061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6358FB-3A3C-EC8A-BC04-100558876A43}"/>
              </a:ext>
            </a:extLst>
          </p:cNvPr>
          <p:cNvSpPr/>
          <p:nvPr/>
        </p:nvSpPr>
        <p:spPr>
          <a:xfrm>
            <a:off x="8864356" y="2830833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C246B-2E22-EAAB-5755-C6A578197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025" y="781235"/>
            <a:ext cx="1977226" cy="18426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F692AC-3209-5A86-17FE-8C873189C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7D2F9B-DF0C-1ED1-FA8C-433A7E0EB34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02252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8155DA2-552F-5B9F-BAA1-A37F5FD4BD12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1642368"/>
            <a:ext cx="2780190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J&amp;J Company</a:t>
            </a:r>
          </a:p>
          <a:p>
            <a:pPr algn="ctr"/>
            <a:r>
              <a:rPr lang="en-US" sz="1400" dirty="0"/>
              <a:t>Salary Range: $1000 - $1500</a:t>
            </a:r>
          </a:p>
          <a:p>
            <a:pPr algn="ctr"/>
            <a:r>
              <a:rPr lang="en-US" sz="1400" dirty="0"/>
              <a:t>Start Date: 01/Sep/22</a:t>
            </a:r>
          </a:p>
          <a:p>
            <a:pPr algn="ctr"/>
            <a:r>
              <a:rPr lang="en-US" sz="1400" dirty="0"/>
              <a:t>Temporary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1642368"/>
            <a:ext cx="2780190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Proproprop</a:t>
            </a:r>
            <a:r>
              <a:rPr lang="en-US" sz="1400" dirty="0"/>
              <a:t> Ltd</a:t>
            </a:r>
          </a:p>
          <a:p>
            <a:pPr algn="ctr"/>
            <a:r>
              <a:rPr lang="en-US" sz="1400" dirty="0"/>
              <a:t>Salary Range: $1000 - $1500</a:t>
            </a:r>
          </a:p>
          <a:p>
            <a:pPr algn="ctr"/>
            <a:r>
              <a:rPr lang="en-US" sz="1400" dirty="0"/>
              <a:t>Start Date: 01/Sep/22</a:t>
            </a:r>
          </a:p>
          <a:p>
            <a:pPr algn="ctr"/>
            <a:r>
              <a:rPr lang="en-US" sz="1400" dirty="0"/>
              <a:t>Temporary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2837492"/>
            <a:ext cx="2780190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J&amp;J Company</a:t>
            </a:r>
          </a:p>
          <a:p>
            <a:pPr algn="ctr"/>
            <a:r>
              <a:rPr lang="en-US" sz="1400" dirty="0"/>
              <a:t>Salary Range: $1000 - $1500</a:t>
            </a:r>
          </a:p>
          <a:p>
            <a:pPr algn="ctr"/>
            <a:r>
              <a:rPr lang="en-US" sz="1400" dirty="0"/>
              <a:t>Start Date: 01/Sep/22</a:t>
            </a:r>
          </a:p>
          <a:p>
            <a:pPr algn="ctr"/>
            <a:r>
              <a:rPr lang="en-US" sz="1400" dirty="0"/>
              <a:t>Permanent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0A94338-08F6-3DE6-CE69-C08C1B311CD8}"/>
              </a:ext>
            </a:extLst>
          </p:cNvPr>
          <p:cNvSpPr/>
          <p:nvPr/>
        </p:nvSpPr>
        <p:spPr>
          <a:xfrm>
            <a:off x="9570128" y="781235"/>
            <a:ext cx="608123" cy="5681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F9E41705-5F16-5298-C6A8-0E90BA12C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39300" y="10353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951E03-0B69-D5A1-DAE9-CEB968134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844327-0366-DE42-5FE4-29FDECD228D6}"/>
              </a:ext>
            </a:extLst>
          </p:cNvPr>
          <p:cNvSpPr/>
          <p:nvPr/>
        </p:nvSpPr>
        <p:spPr>
          <a:xfrm>
            <a:off x="5660997" y="1098079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27BD28-6F00-7800-381E-91BC3035D62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27683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8155DA2-552F-5B9F-BAA1-A37F5FD4BD12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163570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2830833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0A94338-08F6-3DE6-CE69-C08C1B311CD8}"/>
              </a:ext>
            </a:extLst>
          </p:cNvPr>
          <p:cNvSpPr/>
          <p:nvPr/>
        </p:nvSpPr>
        <p:spPr>
          <a:xfrm>
            <a:off x="9570128" y="781235"/>
            <a:ext cx="608123" cy="5681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F9E41705-5F16-5298-C6A8-0E90BA12C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39300" y="10353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951E03-0B69-D5A1-DAE9-CEB968134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74808-E708-0918-D64B-9CC17334FE84}"/>
              </a:ext>
            </a:extLst>
          </p:cNvPr>
          <p:cNvSpPr/>
          <p:nvPr/>
        </p:nvSpPr>
        <p:spPr>
          <a:xfrm>
            <a:off x="4465471" y="676318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63E4B3-F482-97A5-9F49-8B0F52AAEA93}"/>
              </a:ext>
            </a:extLst>
          </p:cNvPr>
          <p:cNvSpPr/>
          <p:nvPr/>
        </p:nvSpPr>
        <p:spPr>
          <a:xfrm>
            <a:off x="5846596" y="933773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F5EAA-F439-E0AA-6742-6E46C241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782" y="748628"/>
            <a:ext cx="1143315" cy="27670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F87CF5-75E3-6DDC-79A2-3CA25D3A59C2}"/>
              </a:ext>
            </a:extLst>
          </p:cNvPr>
          <p:cNvSpPr/>
          <p:nvPr/>
        </p:nvSpPr>
        <p:spPr>
          <a:xfrm>
            <a:off x="5545215" y="3662868"/>
            <a:ext cx="2067043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for this Job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BE77D7-5B0F-339D-F5E6-C218577DB3A3}"/>
              </a:ext>
            </a:extLst>
          </p:cNvPr>
          <p:cNvSpPr txBox="1"/>
          <p:nvPr/>
        </p:nvSpPr>
        <p:spPr>
          <a:xfrm>
            <a:off x="4992554" y="1571372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Industry: ____________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AA2AD-DD2A-4BFB-EF04-2C4D57A5F66F}"/>
              </a:ext>
            </a:extLst>
          </p:cNvPr>
          <p:cNvSpPr txBox="1"/>
          <p:nvPr/>
        </p:nvSpPr>
        <p:spPr>
          <a:xfrm>
            <a:off x="4988916" y="1898010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Company: ____________ 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7448E-70BA-D57F-B9E4-CD4E59A70E7B}"/>
              </a:ext>
            </a:extLst>
          </p:cNvPr>
          <p:cNvSpPr txBox="1"/>
          <p:nvPr/>
        </p:nvSpPr>
        <p:spPr>
          <a:xfrm>
            <a:off x="4988916" y="2215816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Job Title: ____________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0C3B0C-DBE0-A378-6DF5-3175B5FDFB00}"/>
              </a:ext>
            </a:extLst>
          </p:cNvPr>
          <p:cNvSpPr txBox="1"/>
          <p:nvPr/>
        </p:nvSpPr>
        <p:spPr>
          <a:xfrm>
            <a:off x="4995413" y="2536043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Salary Range: ____________ per month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FFDC10-1917-1E7E-6C27-4C85DDCC3608}"/>
              </a:ext>
            </a:extLst>
          </p:cNvPr>
          <p:cNvSpPr txBox="1"/>
          <p:nvPr/>
        </p:nvSpPr>
        <p:spPr>
          <a:xfrm>
            <a:off x="4988108" y="2845774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TC Forward" panose="00000500000000000000" pitchFamily="50" charset="-78"/>
                <a:ea typeface="Calibri" panose="020F0502020204030204" pitchFamily="34" charset="0"/>
              </a:rPr>
              <a:t>Job Starting Date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____________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3257F8-F7D4-810E-5512-474A914CDB7B}"/>
              </a:ext>
            </a:extLst>
          </p:cNvPr>
          <p:cNvSpPr txBox="1"/>
          <p:nvPr/>
        </p:nvSpPr>
        <p:spPr>
          <a:xfrm>
            <a:off x="4995413" y="3150087"/>
            <a:ext cx="471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Permanent/Temporary : ( ) Permanent ( X ) Temporary </a:t>
            </a:r>
            <a:endParaRPr lang="en-US" sz="1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54B5B12-C2E6-601F-DB26-79897F89C33C}"/>
              </a:ext>
            </a:extLst>
          </p:cNvPr>
          <p:cNvSpPr/>
          <p:nvPr/>
        </p:nvSpPr>
        <p:spPr>
          <a:xfrm>
            <a:off x="8501501" y="3658056"/>
            <a:ext cx="780202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0FF19943-12E8-381E-8526-BE7B0A765B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9522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377162-610D-103D-3083-1C449A6AF83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0A94338-08F6-3DE6-CE69-C08C1B311CD8}"/>
              </a:ext>
            </a:extLst>
          </p:cNvPr>
          <p:cNvSpPr/>
          <p:nvPr/>
        </p:nvSpPr>
        <p:spPr>
          <a:xfrm>
            <a:off x="9570128" y="781235"/>
            <a:ext cx="608123" cy="5681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FBD6751-AB74-6432-319C-B29D1CE4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132" y="814495"/>
            <a:ext cx="502114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9C0842-92A2-035F-F725-201BED5691C5}"/>
              </a:ext>
            </a:extLst>
          </p:cNvPr>
          <p:cNvSpPr/>
          <p:nvPr/>
        </p:nvSpPr>
        <p:spPr>
          <a:xfrm>
            <a:off x="6194762" y="2026005"/>
            <a:ext cx="2250398" cy="329489"/>
          </a:xfrm>
          <a:prstGeom prst="rect">
            <a:avLst/>
          </a:prstGeom>
          <a:gradFill>
            <a:gsLst>
              <a:gs pos="79000">
                <a:srgbClr val="0070C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 new Job Listing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C9A6F8-02F5-12C4-D5CB-AAA809529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2313657-D7FB-C247-0FB6-D3F7AAB5666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59780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377162-610D-103D-3083-1C449A6AF83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0A94338-08F6-3DE6-CE69-C08C1B311CD8}"/>
              </a:ext>
            </a:extLst>
          </p:cNvPr>
          <p:cNvSpPr/>
          <p:nvPr/>
        </p:nvSpPr>
        <p:spPr>
          <a:xfrm>
            <a:off x="9570128" y="781235"/>
            <a:ext cx="608123" cy="5681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FBD6751-AB74-6432-319C-B29D1CE4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132" y="814495"/>
            <a:ext cx="502114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9C0842-92A2-035F-F725-201BED5691C5}"/>
              </a:ext>
            </a:extLst>
          </p:cNvPr>
          <p:cNvSpPr/>
          <p:nvPr/>
        </p:nvSpPr>
        <p:spPr>
          <a:xfrm>
            <a:off x="6194762" y="3264255"/>
            <a:ext cx="2250398" cy="329489"/>
          </a:xfrm>
          <a:prstGeom prst="rect">
            <a:avLst/>
          </a:prstGeom>
          <a:gradFill>
            <a:gsLst>
              <a:gs pos="79000">
                <a:srgbClr val="0070C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 new Job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B7C5E-B046-9F4F-85D1-6E8AD488CC9E}"/>
              </a:ext>
            </a:extLst>
          </p:cNvPr>
          <p:cNvSpPr txBox="1"/>
          <p:nvPr/>
        </p:nvSpPr>
        <p:spPr>
          <a:xfrm>
            <a:off x="5736946" y="1128750"/>
            <a:ext cx="30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the Job to Edit/Delete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0B5F3-4619-331E-3F22-01FBD08A1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3688C-6327-B764-DDAF-C1FCCBB606A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56250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8155DA2-552F-5B9F-BAA1-A37F5FD4BD12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1642368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163570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2837492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2830833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0A94338-08F6-3DE6-CE69-C08C1B311CD8}"/>
              </a:ext>
            </a:extLst>
          </p:cNvPr>
          <p:cNvSpPr/>
          <p:nvPr/>
        </p:nvSpPr>
        <p:spPr>
          <a:xfrm>
            <a:off x="9570128" y="781235"/>
            <a:ext cx="608123" cy="568171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F9E41705-5F16-5298-C6A8-0E90BA12C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39300" y="10353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951E03-0B69-D5A1-DAE9-CEB968134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112546-E2BF-98D6-1BBE-21EEBE672690}"/>
              </a:ext>
            </a:extLst>
          </p:cNvPr>
          <p:cNvSpPr/>
          <p:nvPr/>
        </p:nvSpPr>
        <p:spPr>
          <a:xfrm>
            <a:off x="5716602" y="4324841"/>
            <a:ext cx="3587418" cy="329489"/>
          </a:xfrm>
          <a:prstGeom prst="rect">
            <a:avLst/>
          </a:prstGeom>
          <a:gradFill>
            <a:gsLst>
              <a:gs pos="79000">
                <a:srgbClr val="0070C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to add a new Job Category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B21AB-9135-77FB-EBAA-33710C7CE6F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4598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901275" y="261405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532170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2776" y="817755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6833-27D9-FE21-3248-2EF7A653B84E}"/>
              </a:ext>
            </a:extLst>
          </p:cNvPr>
          <p:cNvSpPr txBox="1"/>
          <p:nvPr/>
        </p:nvSpPr>
        <p:spPr>
          <a:xfrm>
            <a:off x="4992554" y="1571372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Industry: ____________ 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C528D-670E-B6C0-09C6-2377E40C64D2}"/>
              </a:ext>
            </a:extLst>
          </p:cNvPr>
          <p:cNvSpPr txBox="1"/>
          <p:nvPr/>
        </p:nvSpPr>
        <p:spPr>
          <a:xfrm>
            <a:off x="4988916" y="1898010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Company: ____________ 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Job Listing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86E51C-50B2-819C-BC7E-A0124D18CD06}"/>
              </a:ext>
            </a:extLst>
          </p:cNvPr>
          <p:cNvSpPr txBox="1"/>
          <p:nvPr/>
        </p:nvSpPr>
        <p:spPr>
          <a:xfrm>
            <a:off x="4988916" y="2215816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Job Title: ____________ 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3404B-18B5-270E-4C22-DBCAE6CAC105}"/>
              </a:ext>
            </a:extLst>
          </p:cNvPr>
          <p:cNvSpPr txBox="1"/>
          <p:nvPr/>
        </p:nvSpPr>
        <p:spPr>
          <a:xfrm>
            <a:off x="5010814" y="2460728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Salary Range: ____________ per month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6F454-1DAC-F37A-D268-EA9824E6129C}"/>
              </a:ext>
            </a:extLst>
          </p:cNvPr>
          <p:cNvSpPr txBox="1"/>
          <p:nvPr/>
        </p:nvSpPr>
        <p:spPr>
          <a:xfrm>
            <a:off x="5022093" y="2744021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TC Forward" panose="00000500000000000000" pitchFamily="50" charset="-78"/>
                <a:ea typeface="Calibri" panose="020F0502020204030204" pitchFamily="34" charset="0"/>
              </a:rPr>
              <a:t>Job Starting Date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____________ 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E2592-383C-FC24-B41A-EE22388F4D3C}"/>
              </a:ext>
            </a:extLst>
          </p:cNvPr>
          <p:cNvSpPr txBox="1"/>
          <p:nvPr/>
        </p:nvSpPr>
        <p:spPr>
          <a:xfrm>
            <a:off x="5034004" y="3057605"/>
            <a:ext cx="471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Permanent/Temporary : ( ) Permanent ( X ) Temporary 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649022" y="3942674"/>
            <a:ext cx="1489525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Job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8152D15B-9CF9-2CC7-A26B-4BB57DE67A1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5577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901275" y="261405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2776" y="817755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6833-27D9-FE21-3248-2EF7A653B84E}"/>
              </a:ext>
            </a:extLst>
          </p:cNvPr>
          <p:cNvSpPr txBox="1"/>
          <p:nvPr/>
        </p:nvSpPr>
        <p:spPr>
          <a:xfrm>
            <a:off x="4992554" y="1571372"/>
            <a:ext cx="260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Job Category: ____________ 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Job Category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291337" y="2570696"/>
            <a:ext cx="3005063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Job Category Request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9F9D47C-F615-4915-B527-1D71B3E4718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639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532170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5EAFE27-1D8A-A6DB-CFE1-500A13DBE7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555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700754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700754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700754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69409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6750" y="820996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6833-27D9-FE21-3248-2EF7A653B84E}"/>
              </a:ext>
            </a:extLst>
          </p:cNvPr>
          <p:cNvSpPr txBox="1"/>
          <p:nvPr/>
        </p:nvSpPr>
        <p:spPr>
          <a:xfrm>
            <a:off x="4992554" y="1571372"/>
            <a:ext cx="285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Company Name : ____________ 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C528D-670E-B6C0-09C6-2377E40C64D2}"/>
              </a:ext>
            </a:extLst>
          </p:cNvPr>
          <p:cNvSpPr txBox="1"/>
          <p:nvPr/>
        </p:nvSpPr>
        <p:spPr>
          <a:xfrm>
            <a:off x="4988916" y="1898010"/>
            <a:ext cx="3432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Company Registration : ____________ 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86E51C-50B2-819C-BC7E-A0124D18CD06}"/>
              </a:ext>
            </a:extLst>
          </p:cNvPr>
          <p:cNvSpPr txBox="1"/>
          <p:nvPr/>
        </p:nvSpPr>
        <p:spPr>
          <a:xfrm>
            <a:off x="4988916" y="2215816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eMail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____________ 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3404B-18B5-270E-4C22-DBCAE6CAC105}"/>
              </a:ext>
            </a:extLst>
          </p:cNvPr>
          <p:cNvSpPr txBox="1"/>
          <p:nvPr/>
        </p:nvSpPr>
        <p:spPr>
          <a:xfrm>
            <a:off x="5010814" y="2523593"/>
            <a:ext cx="269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Whatsapp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+65____________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6F454-1DAC-F37A-D268-EA9824E6129C}"/>
              </a:ext>
            </a:extLst>
          </p:cNvPr>
          <p:cNvSpPr txBox="1"/>
          <p:nvPr/>
        </p:nvSpPr>
        <p:spPr>
          <a:xfrm>
            <a:off x="5022093" y="28068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Password: ____________ 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E2592-383C-FC24-B41A-EE22388F4D3C}"/>
              </a:ext>
            </a:extLst>
          </p:cNvPr>
          <p:cNvSpPr txBox="1"/>
          <p:nvPr/>
        </p:nvSpPr>
        <p:spPr>
          <a:xfrm>
            <a:off x="5034004" y="3120470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Reenter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 Password: ____________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CF7D4-053C-DAEE-513F-F6CA1F065D67}"/>
              </a:ext>
            </a:extLst>
          </p:cNvPr>
          <p:cNvSpPr txBox="1"/>
          <p:nvPr/>
        </p:nvSpPr>
        <p:spPr>
          <a:xfrm>
            <a:off x="5034004" y="3681084"/>
            <a:ext cx="484299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Membership Pricing</a:t>
            </a:r>
          </a:p>
          <a:p>
            <a:r>
              <a:rPr lang="en-US" sz="900" b="1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Member5</a:t>
            </a:r>
            <a:r>
              <a:rPr lang="en-US" sz="9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 : 5 total listings per year. Each listing will expire after 3 months  $250</a:t>
            </a:r>
          </a:p>
          <a:p>
            <a:r>
              <a:rPr lang="en-US" sz="900" b="1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Member20</a:t>
            </a:r>
            <a:r>
              <a:rPr lang="en-US" sz="9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 20 total listings per year. Each listing will expire after 3 months  $800</a:t>
            </a:r>
          </a:p>
          <a:p>
            <a:r>
              <a:rPr lang="en-US" sz="900" b="1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Member100</a:t>
            </a:r>
            <a:r>
              <a:rPr lang="en-US" sz="9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100 total listings per year. Each listing will expire after 3 months  $2,500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662640" y="4481228"/>
            <a:ext cx="1489525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7CE630-DF6F-F4F6-2459-170250AE0318}"/>
              </a:ext>
            </a:extLst>
          </p:cNvPr>
          <p:cNvSpPr txBox="1"/>
          <p:nvPr/>
        </p:nvSpPr>
        <p:spPr>
          <a:xfrm>
            <a:off x="5034004" y="3414797"/>
            <a:ext cx="4634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TC Forward" panose="00000500000000000000" pitchFamily="50" charset="-78"/>
                <a:ea typeface="Calibri" panose="020F0502020204030204" pitchFamily="34" charset="0"/>
              </a:rPr>
              <a:t>Membership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(x) Member5     ( ) Member20     ( ) Member100 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D0162A2-532E-1288-696B-418E9D41EA0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3638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532170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6750" y="820996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6833-27D9-FE21-3248-2EF7A653B84E}"/>
              </a:ext>
            </a:extLst>
          </p:cNvPr>
          <p:cNvSpPr txBox="1"/>
          <p:nvPr/>
        </p:nvSpPr>
        <p:spPr>
          <a:xfrm>
            <a:off x="4992554" y="157137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OTP sent to </a:t>
            </a:r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Whatsapp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 : __ __ __ __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412636" y="2121077"/>
            <a:ext cx="1489525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937C888-B1B5-7D43-8B5E-9295DB8460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6459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532170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6750" y="820996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2ABE0A-D9D8-C578-C029-8172AB84F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16" y="1446628"/>
            <a:ext cx="3024930" cy="3142632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091324" y="4142413"/>
            <a:ext cx="2628403" cy="3438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Payment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8D77171-0150-9BEB-7590-04E39B04A1F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434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532170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6750" y="820996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6833-27D9-FE21-3248-2EF7A653B84E}"/>
              </a:ext>
            </a:extLst>
          </p:cNvPr>
          <p:cNvSpPr txBox="1"/>
          <p:nvPr/>
        </p:nvSpPr>
        <p:spPr>
          <a:xfrm>
            <a:off x="4992554" y="1571372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Nick Name : ____________ 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C528D-670E-B6C0-09C6-2377E40C64D2}"/>
              </a:ext>
            </a:extLst>
          </p:cNvPr>
          <p:cNvSpPr txBox="1"/>
          <p:nvPr/>
        </p:nvSpPr>
        <p:spPr>
          <a:xfrm>
            <a:off x="4988916" y="1898010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eMail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 ____________ 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86E51C-50B2-819C-BC7E-A0124D18CD06}"/>
              </a:ext>
            </a:extLst>
          </p:cNvPr>
          <p:cNvSpPr txBox="1"/>
          <p:nvPr/>
        </p:nvSpPr>
        <p:spPr>
          <a:xfrm>
            <a:off x="4988916" y="2215816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Whatsapp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 : +60____________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6F454-1DAC-F37A-D268-EA9824E6129C}"/>
              </a:ext>
            </a:extLst>
          </p:cNvPr>
          <p:cNvSpPr txBox="1"/>
          <p:nvPr/>
        </p:nvSpPr>
        <p:spPr>
          <a:xfrm>
            <a:off x="5022093" y="25020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Password: ____________ 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E2592-383C-FC24-B41A-EE22388F4D3C}"/>
              </a:ext>
            </a:extLst>
          </p:cNvPr>
          <p:cNvSpPr txBox="1"/>
          <p:nvPr/>
        </p:nvSpPr>
        <p:spPr>
          <a:xfrm>
            <a:off x="5034004" y="2815670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Reenter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 Password: ____________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CF7D4-053C-DAEE-513F-F6CA1F065D67}"/>
              </a:ext>
            </a:extLst>
          </p:cNvPr>
          <p:cNvSpPr txBox="1"/>
          <p:nvPr/>
        </p:nvSpPr>
        <p:spPr>
          <a:xfrm>
            <a:off x="5034004" y="3214359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Membership</a:t>
            </a:r>
            <a:r>
              <a:rPr lang="en-US" sz="1200" b="1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:</a:t>
            </a:r>
            <a:r>
              <a:rPr lang="en-US" sz="12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 RM 50.00 for 1 month</a:t>
            </a:r>
            <a:endParaRPr lang="en-US" sz="1200" b="1" u="sng" dirty="0">
              <a:effectLst/>
              <a:latin typeface="STC Forward" panose="00000500000000000000" pitchFamily="50" charset="-78"/>
              <a:ea typeface="Calibri" panose="020F0502020204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662640" y="4014503"/>
            <a:ext cx="1489525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D61CF95-921E-4AB7-178E-25C0CAED606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874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532170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6750" y="820996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6833-27D9-FE21-3248-2EF7A653B84E}"/>
              </a:ext>
            </a:extLst>
          </p:cNvPr>
          <p:cNvSpPr txBox="1"/>
          <p:nvPr/>
        </p:nvSpPr>
        <p:spPr>
          <a:xfrm>
            <a:off x="4992554" y="157137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OTP sent to </a:t>
            </a:r>
            <a:r>
              <a:rPr lang="en-GB" sz="1400" dirty="0" err="1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Whatsapp</a:t>
            </a:r>
            <a:r>
              <a:rPr lang="en-GB" sz="1400" dirty="0">
                <a:effectLst/>
                <a:latin typeface="STC Forward" panose="00000500000000000000" pitchFamily="50" charset="-78"/>
                <a:ea typeface="Calibri" panose="020F0502020204030204" pitchFamily="34" charset="0"/>
              </a:rPr>
              <a:t> : __ __ __ __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412636" y="2121077"/>
            <a:ext cx="1489525" cy="2976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F13E25E-F233-AF7B-5305-49F175833C8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1589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1AE558-98BA-B1BB-6D90-A3739BD76657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</a:t>
            </a:r>
            <a:r>
              <a:rPr lang="en-US" dirty="0" err="1"/>
              <a:t>Carf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D189-4850-F239-CE0C-4B6E54B3FAF1}"/>
              </a:ext>
            </a:extLst>
          </p:cNvPr>
          <p:cNvSpPr/>
          <p:nvPr/>
        </p:nvSpPr>
        <p:spPr>
          <a:xfrm>
            <a:off x="446547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Electrician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C2EB8-BAEC-9D4D-7CE0-029F2CC1AA38}"/>
              </a:ext>
            </a:extLst>
          </p:cNvPr>
          <p:cNvSpPr/>
          <p:nvPr/>
        </p:nvSpPr>
        <p:spPr>
          <a:xfrm>
            <a:off x="5931766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B53ED-6DF7-F8A6-F745-67902E22628E}"/>
              </a:ext>
            </a:extLst>
          </p:cNvPr>
          <p:cNvSpPr/>
          <p:nvPr/>
        </p:nvSpPr>
        <p:spPr>
          <a:xfrm>
            <a:off x="7398061" y="2343705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Carpenter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052DF-551A-99B3-118C-5F6B7B299A92}"/>
              </a:ext>
            </a:extLst>
          </p:cNvPr>
          <p:cNvSpPr/>
          <p:nvPr/>
        </p:nvSpPr>
        <p:spPr>
          <a:xfrm>
            <a:off x="8864356" y="2337046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Guard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816DD6-0888-94B6-CEEA-9F0757AEE104}"/>
              </a:ext>
            </a:extLst>
          </p:cNvPr>
          <p:cNvSpPr/>
          <p:nvPr/>
        </p:nvSpPr>
        <p:spPr>
          <a:xfrm>
            <a:off x="446547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6B57C-3757-7C0A-2608-28BCA43958F6}"/>
              </a:ext>
            </a:extLst>
          </p:cNvPr>
          <p:cNvSpPr/>
          <p:nvPr/>
        </p:nvSpPr>
        <p:spPr>
          <a:xfrm>
            <a:off x="5931766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Movers and Packers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B1A11-7690-9AB3-6546-675CFB5AA152}"/>
              </a:ext>
            </a:extLst>
          </p:cNvPr>
          <p:cNvSpPr/>
          <p:nvPr/>
        </p:nvSpPr>
        <p:spPr>
          <a:xfrm>
            <a:off x="7398061" y="3538829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Beautician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CBAC-C7BE-59DA-0A48-0070F73A02C4}"/>
              </a:ext>
            </a:extLst>
          </p:cNvPr>
          <p:cNvSpPr/>
          <p:nvPr/>
        </p:nvSpPr>
        <p:spPr>
          <a:xfrm>
            <a:off x="8864356" y="3532170"/>
            <a:ext cx="1313895" cy="104756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Support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ADFA72-7F01-84FD-9498-CBD281B2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D1B36-F84E-7DD9-CCCD-5BEBFED635A6}"/>
              </a:ext>
            </a:extLst>
          </p:cNvPr>
          <p:cNvSpPr/>
          <p:nvPr/>
        </p:nvSpPr>
        <p:spPr>
          <a:xfrm>
            <a:off x="4476750" y="820996"/>
            <a:ext cx="5705475" cy="4027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D20CA-9113-4B4D-EDDA-2CAB6B0843AE}"/>
              </a:ext>
            </a:extLst>
          </p:cNvPr>
          <p:cNvSpPr/>
          <p:nvPr/>
        </p:nvSpPr>
        <p:spPr>
          <a:xfrm>
            <a:off x="5857875" y="1078451"/>
            <a:ext cx="3169328" cy="313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7B901-F64D-5722-3E57-06F5D83E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61" y="893306"/>
            <a:ext cx="1143315" cy="2767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2ABE0A-D9D8-C578-C029-8172AB84F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16" y="1446628"/>
            <a:ext cx="3024930" cy="3142632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81641D-9FC0-C12F-75C9-626BB0C932C4}"/>
              </a:ext>
            </a:extLst>
          </p:cNvPr>
          <p:cNvSpPr/>
          <p:nvPr/>
        </p:nvSpPr>
        <p:spPr>
          <a:xfrm>
            <a:off x="6091324" y="4142413"/>
            <a:ext cx="2628403" cy="3438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Payment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F54F225-EA1B-46E7-DF84-550B2551AC8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0754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91A4741-F57B-0D26-69BF-4AC41A72A2A8}"/>
              </a:ext>
            </a:extLst>
          </p:cNvPr>
          <p:cNvSpPr/>
          <p:nvPr/>
        </p:nvSpPr>
        <p:spPr>
          <a:xfrm>
            <a:off x="3895724" y="304800"/>
            <a:ext cx="6848475" cy="482917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D976A-F879-C51F-BE63-F4DE860B78B6}"/>
              </a:ext>
            </a:extLst>
          </p:cNvPr>
          <p:cNvSpPr/>
          <p:nvPr/>
        </p:nvSpPr>
        <p:spPr>
          <a:xfrm>
            <a:off x="6995604" y="807868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List 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31F0E-BE72-7C70-9C6C-5E71B6BFD8C0}"/>
              </a:ext>
            </a:extLst>
          </p:cNvPr>
          <p:cNvSpPr/>
          <p:nvPr/>
        </p:nvSpPr>
        <p:spPr>
          <a:xfrm>
            <a:off x="6995604" y="1106746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to Find Job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33D23D-E6B6-9215-617F-22BA0E8A2256}"/>
              </a:ext>
            </a:extLst>
          </p:cNvPr>
          <p:cNvSpPr/>
          <p:nvPr/>
        </p:nvSpPr>
        <p:spPr>
          <a:xfrm>
            <a:off x="6995604" y="1420419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to Post / 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F6B6B-114E-5657-25F5-9D28349F60B7}"/>
              </a:ext>
            </a:extLst>
          </p:cNvPr>
          <p:cNvSpPr/>
          <p:nvPr/>
        </p:nvSpPr>
        <p:spPr>
          <a:xfrm>
            <a:off x="6995604" y="1734092"/>
            <a:ext cx="3169328" cy="25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 / Change Password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60B06-7CB2-4D0F-45D6-F292E74368E3}"/>
              </a:ext>
            </a:extLst>
          </p:cNvPr>
          <p:cNvSpPr/>
          <p:nvPr/>
        </p:nvSpPr>
        <p:spPr>
          <a:xfrm>
            <a:off x="5143500" y="2741443"/>
            <a:ext cx="2152650" cy="2684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navsrini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59B86-B5F3-AA7C-646C-DD4F56B9573F}"/>
              </a:ext>
            </a:extLst>
          </p:cNvPr>
          <p:cNvSpPr txBox="1"/>
          <p:nvPr/>
        </p:nvSpPr>
        <p:spPr>
          <a:xfrm>
            <a:off x="5819775" y="23431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EBF961-5626-F0F8-E5E8-0EB83AAA89FF}"/>
              </a:ext>
            </a:extLst>
          </p:cNvPr>
          <p:cNvSpPr/>
          <p:nvPr/>
        </p:nvSpPr>
        <p:spPr>
          <a:xfrm>
            <a:off x="5143500" y="3579644"/>
            <a:ext cx="2152650" cy="2684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AA750-9673-7C58-BF09-B5398542C770}"/>
              </a:ext>
            </a:extLst>
          </p:cNvPr>
          <p:cNvSpPr txBox="1"/>
          <p:nvPr/>
        </p:nvSpPr>
        <p:spPr>
          <a:xfrm>
            <a:off x="5819775" y="3181351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C2770-9AB8-A44B-A98B-935FE83F7CC6}"/>
              </a:ext>
            </a:extLst>
          </p:cNvPr>
          <p:cNvSpPr/>
          <p:nvPr/>
        </p:nvSpPr>
        <p:spPr>
          <a:xfrm>
            <a:off x="5598202" y="4252913"/>
            <a:ext cx="1313895" cy="26845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A69076-BEE8-F915-E80C-075B49447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066" y="457478"/>
            <a:ext cx="2511540" cy="607846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0713CA1-7C22-B436-5375-14E39B091C3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08849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443a07cd-4380-430c-b3ca-f7845a89f6ca" origin="defaultValue">
  <element uid="id_classification_internalonly" value=""/>
</sisl>
</file>

<file path=customXml/itemProps1.xml><?xml version="1.0" encoding="utf-8"?>
<ds:datastoreItem xmlns:ds="http://schemas.openxmlformats.org/officeDocument/2006/customXml" ds:itemID="{BBEBAACB-7794-4488-809F-A4D3971CEFC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760</Words>
  <Application>Microsoft Office PowerPoint</Application>
  <PresentationFormat>Widescreen</PresentationFormat>
  <Paragraphs>262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STC Forward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Navaneethan</dc:creator>
  <cp:lastModifiedBy>Srinivasan Navaneethan</cp:lastModifiedBy>
  <cp:revision>1</cp:revision>
  <dcterms:created xsi:type="dcterms:W3CDTF">2022-08-16T20:23:32Z</dcterms:created>
  <dcterms:modified xsi:type="dcterms:W3CDTF">2022-08-17T00:18:52Z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8b658fde-4048-4f0a-ad85-c3b0dd492047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policy="443a07cd-4380-430c-b3ca-f7845a89f6ca" origin="defaultValue" xmlns="http://www.boldonj</vt:lpwstr>
  </property>
  <property fmtid="{D5CDD505-2E9C-101B-9397-08002B2CF9AE}" pid="4" name="bjDocumentLabelXML-0">
    <vt:lpwstr>ames.com/2008/01/sie/internal/label"&gt;&lt;element uid="id_classification_internalonly"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ClsUserRVM">
    <vt:lpwstr>[]</vt:lpwstr>
  </property>
  <property fmtid="{D5CDD505-2E9C-101B-9397-08002B2CF9AE}" pid="7" name="bjSaver">
    <vt:lpwstr>wFfha/n6nSHZYGUwK/k0gE8Bzb09NcHh</vt:lpwstr>
  </property>
  <property fmtid="{D5CDD505-2E9C-101B-9397-08002B2CF9AE}" pid="8" name="bjSlideMasterFooterText">
    <vt:lpwstr>Internal</vt:lpwstr>
  </property>
</Properties>
</file>