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77" r:id="rId3"/>
    <p:sldId id="278" r:id="rId4"/>
    <p:sldId id="282" r:id="rId5"/>
    <p:sldId id="279" r:id="rId6"/>
    <p:sldId id="280" r:id="rId7"/>
    <p:sldId id="283" r:id="rId8"/>
    <p:sldId id="284" r:id="rId9"/>
    <p:sldId id="285" r:id="rId10"/>
    <p:sldId id="286" r:id="rId11"/>
    <p:sldId id="287" r:id="rId12"/>
    <p:sldId id="29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885" autoAdjust="0"/>
  </p:normalViewPr>
  <p:slideViewPr>
    <p:cSldViewPr snapToGrid="0">
      <p:cViewPr varScale="1">
        <p:scale>
          <a:sx n="75" d="100"/>
          <a:sy n="75" d="100"/>
        </p:scale>
        <p:origin x="19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DC67D-B875-494C-A789-0B27AA4DED5E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413E-1054-4680-9ADE-03C02C3A6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1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大家好，接下來我要分享我的冒險故事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986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male character with white hair, gray eyes, wearing a black and white T-shirt, with a cold expression, practicing DJ skills with dedication, and creating </a:t>
            </a:r>
          </a:p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music that captivates the audience, with a stage assistant helping to fix the sound system.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比賽後，監製找到我，稱讚了我對音樂的感覺，並說我有成為優秀</a:t>
            </a:r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的潛力。他甚至邀請我參加下一個小型派對的現場表演。這讓我意識到，偶爾的失敗不會決定一切，反而是成長的契機。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male character with white hair, gray eyes, wearing a black and white T-shirt, with a cold expression, practicing DJ skills with dedication, and creating music that captivates the audience.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經歷了這次冒險，我不再害怕舞台上的挑戰。我決定繼續我的</a:t>
            </a:r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夢想，無論遇到什麼困難，都會以音樂為我的心靈避風港，並持續成長。</a:t>
            </a:r>
          </a:p>
          <a:p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88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male character with white hair, gray eyes, wearing a black and white T-shirt, with a cold expression, practicing DJ skills with dedication, and creating music that captivates the audience.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這只是我音樂旅程的開始，還有更多的節奏與故事等待我去創造。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96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male character with white hair, gray eyes, wearing a black and white T-shirt, with a cold expression, and surrounded by competition audio equipment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這次，我終於有機會參加一場知名音樂節的</a:t>
            </a:r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比賽，我希望能用音樂讓觀眾感受到強烈的節奏與情感，並藉此提升我的</a:t>
            </a:r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</a:t>
            </a: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技巧，讓更多人知道我的音樂。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 booths with unique designs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比賽當天，當我到達現場時，看到現場圍滿了觀眾與參賽者，我不禁感到壓力倍增。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79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Audio equipment</a:t>
            </a:r>
          </a:p>
          <a:p>
            <a:endParaRPr lang="en-US" altLang="zh-TW" dirty="0"/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看到其他參賽者裝備齊全，操作技術純熟。加上，家裡並不支持我走這條音樂路，這讓我更加焦慮。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88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 booths with unique designs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儘管如此，我告訴自己，這是我的機會。開始為即將上台的表演做準備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1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male character with white hair, gray eyes, wearing a black and white T-shirt, with a cold expression, practicing DJ skills with dedication, and creating music that captivates the audience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我回想起自己每個夜晚的練習，告訴自己只要專注於音樂，其他的都不重要。隨著比賽開始，我深吸一口氣，全心投入到混音的節奏中。</a:t>
            </a:r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隨著比賽開始，我深吸一口氣，全心投入到混音的節奏中。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27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music sound equipment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表演開始一切還算順利，但就在我準備播放最後一段高潮時，我的混音設備突然出現故障，音樂瞬間中斷。觀眾的注意力全都轉向了我，我感到無比尷尬和挫折。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34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music sound equipment with music notes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正當我感到失望時，現場的音樂監製注意到了我的問題，快速提供了一台備用設備。</a:t>
            </a:r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07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DJ booths with unique designs</a:t>
            </a:r>
          </a:p>
          <a:p>
            <a:endParaRPr lang="en-US" altLang="zh-TW" sz="1200" b="1" i="0" kern="1200" dirty="0">
              <a:solidFill>
                <a:srgbClr val="FFFFFF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這讓我重新拾起信心，完成了最後的混音。雖然表演不是完全按計劃進行，但觀眾的反應讓我感到驚喜，甚至有人開始隨著我的節奏舞動起來。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35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1021E-0496-76CE-E6ED-CB84BD63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E71C6-236B-B960-C67D-8C08E39C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BA5F4-77F0-9568-0B81-3BBA8A8B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F28F0-809A-4CCB-C882-F91CC0F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4B187-DE98-0B95-E302-AA87AD9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A8AB-3785-B36F-A730-4762528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EA9FF6-035A-0862-E3A9-B0448DF5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65545-BC35-D429-262B-40A2EF7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1E46A-685A-043C-9E1F-A6D49124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2A62C-3AA6-D077-8D31-67FE62B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22537A-7005-79D9-0D79-68B42DF3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B7589B-A09E-844E-8448-921B77BE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BEE79-E9A1-49C5-F4F9-4282D3F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57CFB-D6D1-44EB-74C3-30DDC72F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B3134-0B3B-64CD-0F31-BBBD96B4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3D115-9805-5A7E-FD86-B18474F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57B-3F19-4711-5162-36613F3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8316C-1C28-5926-B959-2E2EEA65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F5A08-C60D-E923-35D7-49A981F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89FDB-A625-71FD-1146-B0D013A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6E4A3-BABD-6E12-DB28-6312FB65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3CEE1-B90E-F64C-955D-E0742A4C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2104C-F3E1-4742-1DE1-5E05FF5F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C1A6-4B5E-4F1E-8942-2E222E11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ADACC-7AF7-7B9C-B048-C2EA5998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73596-B0DB-AF34-CB68-1C99679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0CD19-5326-84C9-7775-858A78C7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8CA4C-1C6C-B3B4-060F-AB0C4D46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F0AEAA-489C-7A6B-3560-36A1293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19532-462C-035F-DBF9-8B35D15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083E1-B17C-41EB-5586-2682860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3204-90CC-2A84-DC45-7B3EAAE6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16ACF-C364-1B2E-3A7D-1530BFA8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FDA18-6C9E-5F9A-4E85-28596B3F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8F552-249F-893A-DCE8-20DECD8F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270101-B9BD-2BFF-AA71-0F97C05D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35D0F-C2F6-751B-E9C1-89188C4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43896F-3D40-5CA0-F30D-51350451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21F479-FA77-5E8C-4BA8-45F718D6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3586D-2F9F-C731-B869-2E0E737A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184F17-1307-1BFA-CBEF-AE5BEFA5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04785D-F7B4-F3A6-63A0-798E5BE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F536BA-8730-647C-3451-F09EA69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551402-7F9B-203C-90EF-65EFFA1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2CF5C-678F-7C43-8053-DCF50CE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B1E59-11C4-915B-279C-20F1FF8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C6689-8FE0-787F-8DE3-F4A4C267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DB678-DC98-40E2-4173-CA66C1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91817-5347-5C3D-C67B-B83EA98F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5B0BD-575A-11BD-3504-CD8D90A8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E5021A-39CF-759B-4F40-FA50CE4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A8DBC-458F-D186-5DE6-1B3D492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5209F-B9B9-B7E4-E8D7-A7E90AB9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69E3D-8918-83F3-C055-3AB7ED08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ADD9D-EC9B-7F7B-86A9-49D78B59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14BDD9-CB0E-E3B8-9CDA-71369537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7666E-FC56-33F5-4F9F-0A8E3CB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438F4-0ED8-8074-4A84-E375C55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64B4A-2E51-C06E-EE36-FC685BC7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B9FD8-E419-380A-BA53-ED696D12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7F4F-C7E2-7F7A-F96E-A6065AEC4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02C7C-A34F-48D1-9321-C49279C28F5B}" type="datetimeFigureOut">
              <a:rPr lang="zh-TW" altLang="en-US" smtClean="0"/>
              <a:t>2024/10/1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D788D-8328-933D-3CE2-22FDA779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27419-C382-3621-1D99-CFAE4D28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2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8E42-E9D2-FD38-B675-E3316725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335782"/>
            <a:ext cx="5732206" cy="3093218"/>
          </a:xfrm>
        </p:spPr>
        <p:txBody>
          <a:bodyPr/>
          <a:lstStyle/>
          <a:p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冒險故事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VTube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Studio)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30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FD3B745-41C2-408F-944B-E4009FEDC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308"/>
            <a:ext cx="6464300" cy="613369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B18B83-E4ED-44A9-8B8F-DC79ECC0D811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6. </a:t>
            </a:r>
            <a:r>
              <a:rPr lang="zh-TW" altLang="en-US" dirty="0"/>
              <a:t>轉彎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4972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F58768D-9D08-4EA5-9339-069768BAA576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7. </a:t>
            </a:r>
            <a:r>
              <a:rPr lang="zh-TW" altLang="en-US" dirty="0"/>
              <a:t>結局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BBB1F9-9C95-4007-B154-587435364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6096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3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6234D2E-3288-4691-9636-CE2EBCD63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15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95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CEC75267-D866-4D72-B852-A699FA3CB77C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79DD29-56A7-4819-9F34-60A0B5A41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820531"/>
            <a:ext cx="6159500" cy="60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黑暗, space, 圓形, 天體 的圖片&#10;&#10;自動產生的描述">
            <a:extLst>
              <a:ext uri="{FF2B5EF4-FFF2-40B4-BE49-F238E27FC236}">
                <a16:creationId xmlns:a16="http://schemas.microsoft.com/office/drawing/2014/main" id="{C010131B-FD2C-62B7-A243-56B55785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86013">
            <a:off x="3341252" y="2603211"/>
            <a:ext cx="3396655" cy="339665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FF6E779-9D0E-4630-8DA8-E5F885CF91CC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2. </a:t>
            </a:r>
            <a:r>
              <a:rPr lang="zh-TW" altLang="en-US" dirty="0"/>
              <a:t>阻礙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5586FB-6AC9-4F32-A22F-1FF606233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1522933-E984-44CA-9BF7-C37166EB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5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9971AAB-3106-4EDC-BE37-B06B4A900966}"/>
              </a:ext>
            </a:extLst>
          </p:cNvPr>
          <p:cNvSpPr txBox="1"/>
          <p:nvPr/>
        </p:nvSpPr>
        <p:spPr>
          <a:xfrm>
            <a:off x="353961" y="144094"/>
            <a:ext cx="152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3200" b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3. </a:t>
            </a:r>
            <a:r>
              <a:rPr lang="zh-TW" altLang="en-US" dirty="0"/>
              <a:t>努力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A16B84-82E5-4E2A-B767-71BF5DBF0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6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DC9F42E-340D-4EDA-8943-91DFE93E9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400"/>
            <a:ext cx="6060290" cy="37846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51F3E4-3F0F-4BB6-8A86-76966009C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6029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82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A799B0B-E019-4B2E-8209-346D53875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3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C7A4774-5888-4785-8E74-D1280FCD3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016"/>
            <a:ext cx="6680200" cy="61810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04BD06-37B4-4AD9-82D9-E48B759309F2}"/>
              </a:ext>
            </a:extLst>
          </p:cNvPr>
          <p:cNvSpPr txBox="1"/>
          <p:nvPr/>
        </p:nvSpPr>
        <p:spPr>
          <a:xfrm>
            <a:off x="353961" y="144094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lang="en-US" altLang="zh-TW"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67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22EE421-4E2A-48B4-B830-634EADCEE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42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1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10301</TotalTime>
  <Words>660</Words>
  <Application>Microsoft Office PowerPoint</Application>
  <PresentationFormat>寬螢幕</PresentationFormat>
  <Paragraphs>55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-apple-system</vt:lpstr>
      <vt:lpstr>Aptos</vt:lpstr>
      <vt:lpstr>Aptos Display</vt:lpstr>
      <vt:lpstr>微軟正黑體</vt:lpstr>
      <vt:lpstr>Arial</vt:lpstr>
      <vt:lpstr>Roboto</vt:lpstr>
      <vt:lpstr>Office 佈景主題</vt:lpstr>
      <vt:lpstr>冒險故事(VTube Studio)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冒險故事(VTube Studio)</dc:title>
  <dc:creator>許加宜</dc:creator>
  <cp:lastModifiedBy>bocy jhang</cp:lastModifiedBy>
  <cp:revision>45</cp:revision>
  <dcterms:created xsi:type="dcterms:W3CDTF">2024-08-18T13:28:42Z</dcterms:created>
  <dcterms:modified xsi:type="dcterms:W3CDTF">2024-10-01T07:54:41Z</dcterms:modified>
</cp:coreProperties>
</file>