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30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大家好，接下來我會用故事</a:t>
            </a:r>
            <a:r>
              <a:rPr lang="en-US" altLang="zh-TW" dirty="0"/>
              <a:t>7</a:t>
            </a:r>
            <a:r>
              <a:rPr lang="zh-TW" altLang="en-US" dirty="0"/>
              <a:t>步驟來說明關於我的故事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日本動漫風格的男生，白色頭髮有點像小賈斯汀頭、灰色眼睛，穿著一件黑白帽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，表情冷冷酷酷的，夢想是贏得全國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冠軍，身旁有一堆比賽音響設備</a:t>
            </a:r>
            <a:endParaRPr lang="en-US" altLang="zh-TW" sz="1200" b="1" i="0" kern="1200" dirty="0">
              <a:solidFill>
                <a:srgbClr val="11111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en-US" altLang="zh-TW" sz="1200" b="0" i="0" dirty="0">
              <a:solidFill>
                <a:srgbClr val="111111"/>
              </a:solidFill>
              <a:effectLst/>
              <a:latin typeface="-apple-system"/>
              <a:ea typeface="微軟正黑體" panose="020B0604030504040204" pitchFamily="34" charset="-120"/>
            </a:endParaRPr>
          </a:p>
          <a:p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我是個熱愛音樂的男大學生，夢想是成為一名專業的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，並且希望能參加全國大型音樂派對，累積經驗，讓我的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技巧獲得專業的肯定。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there is a bunch of competition sound equipment next to him, and he is thinking how to create music gives me upset looking in his face.</a:t>
            </a:r>
          </a:p>
          <a:p>
            <a:endParaRPr lang="en-US" altLang="zh-TW" sz="12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但學業壓力很大，家裡對我的舞蹈夢想並不理解，也認為這不是一個穩定的職業。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0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儘管如此，我每天課後都會自學音樂混音技術，並在學校的社團活動中進行練習，努力平衡學業和音樂愛好。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7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there is a bunch of competition sound equipment next to him, and he is thinking how to create music gives me upset looking in his face.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然而，在一次重要的學校活動上，我因準備不足，設備也出現問題，導致表演不如預期，沒有獲得任何關注，讓我感到非常挫折。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practicing DJ skills with dedication, and creating music that captivates the audience, and give me a picture of the teacher next to him</a:t>
            </a:r>
          </a:p>
          <a:p>
            <a:endParaRPr lang="en-US" altLang="zh-TW" sz="1200" b="1" i="0" kern="1200" dirty="0">
              <a:solidFill>
                <a:srgbClr val="11111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後來，校內的一位音樂製作老師偶然看到了我的混音作品，認為我有潛力，並推薦我參加當地一個小型音樂節，給我新的表演機會。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2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 male character with white hair, gray eyes, wearing a black and white T-shirt, with a cold expression, practicing DJ skills with dedication, and creating music that captivates the audience, and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attending a small music festival.</a:t>
            </a:r>
            <a:endParaRPr lang="en-US" altLang="zh-TW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參加這個小型音樂節不僅讓我積累了更多現場表演的經驗，也幫助我找到信心。這讓我認識到，比起名氣和成功，我真正熱愛的是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的創作過程和音樂帶給人的快樂。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8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 male character with white hair, gray eyes, wearing a black and white T-shirt, with a cold expression, and surrounded by competition audio equipment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經過這段經歷，我決定繼續追求我的</a:t>
            </a:r>
            <a:r>
              <a:rPr lang="en-US" altLang="zh-TW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夢想，不管未來的結果如何，我會堅持做自己熱愛的事情。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niziima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Live)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68391C-827F-4E79-9FA0-B33F3ABD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7" y="934948"/>
            <a:ext cx="5409344" cy="54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</a:t>
            </a:r>
            <a:r>
              <a:rPr lang="en-US" altLang="zh-TW"/>
              <a:t>. </a:t>
            </a:r>
            <a:r>
              <a:rPr lang="zh-TW" altLang="en-US"/>
              <a:t>阻礙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B5147D-D476-41CC-8E25-7614079C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9" y="924675"/>
            <a:ext cx="5470132" cy="54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</a:t>
            </a:r>
            <a:r>
              <a:rPr lang="en-US" altLang="zh-TW"/>
              <a:t>. </a:t>
            </a:r>
            <a:r>
              <a:rPr lang="zh-TW" altLang="en-US"/>
              <a:t>努力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D721DC-513D-4A82-80B4-89EBE2D3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7" y="934948"/>
            <a:ext cx="5476126" cy="5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 </a:t>
            </a:r>
            <a:r>
              <a:rPr lang="zh-TW" altLang="en-US" dirty="0"/>
              <a:t>結果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6682CA-7BEE-4535-82DD-677674F7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5" y="976045"/>
            <a:ext cx="5311740" cy="53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A31A87-840C-4147-A88B-70AF83C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7" y="728869"/>
            <a:ext cx="5737261" cy="57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</a:t>
            </a:r>
            <a:r>
              <a:rPr lang="en-US" altLang="zh-TW"/>
              <a:t>. </a:t>
            </a:r>
            <a:r>
              <a:rPr lang="zh-TW" altLang="en-US"/>
              <a:t>轉彎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8CA516-1890-4A58-ADD6-39E9CE97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" y="934947"/>
            <a:ext cx="5622789" cy="56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94D8-46F6-C180-8B98-B5BB50250750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</a:t>
            </a:r>
            <a:r>
              <a:rPr lang="en-US" altLang="zh-TW"/>
              <a:t>. </a:t>
            </a:r>
            <a:r>
              <a:rPr lang="zh-TW" altLang="en-US"/>
              <a:t>結局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83E400-C201-42FA-9A3F-A6AE87B1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7" y="708661"/>
            <a:ext cx="6005245" cy="60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597</Words>
  <Application>Microsoft Office PowerPoint</Application>
  <PresentationFormat>寬螢幕</PresentationFormat>
  <Paragraphs>39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Aptos Display</vt:lpstr>
      <vt:lpstr>微軟正黑體</vt:lpstr>
      <vt:lpstr>Arial</vt:lpstr>
      <vt:lpstr>Roboto</vt:lpstr>
      <vt:lpstr>Office 佈景主題</vt:lpstr>
      <vt:lpstr>自我介紹(niziima Live)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自我介紹(niziima Live)</dc:title>
  <dc:creator>許加宜</dc:creator>
  <cp:lastModifiedBy>bocy jhang</cp:lastModifiedBy>
  <cp:revision>43</cp:revision>
  <dcterms:created xsi:type="dcterms:W3CDTF">2024-08-18T13:28:42Z</dcterms:created>
  <dcterms:modified xsi:type="dcterms:W3CDTF">2024-10-01T03:09:51Z</dcterms:modified>
</cp:coreProperties>
</file>