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d527f1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d527f1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d527f1c1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d527f1c1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d527f1c1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d527f1c1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527f1c1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d527f1c1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(Whose interests does this serve)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(how clearly explained is the methodology. Is it repeatable/ verifiable)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&lt;DS has the same questions&gt;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527f1c1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527f1c1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527f1c1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d527f1c1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527f1c1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527f1c1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d527f1c1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d527f1c1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d527f1c1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d527f1c1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527f1c1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d527f1c1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d527f1c1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d527f1c1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www.atlanticcouncil.org/in-depth-research-reports/the-long-fuse-eip-report-read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www.who.int/campaigns/connecting-the-world-to-combat-coronavirus/how-to-report-misinformation-onlin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otsentinel.com/" TargetMode="External"/><Relationship Id="rId4" Type="http://schemas.openxmlformats.org/officeDocument/2006/relationships/hyperlink" Target="https://securingdemocracy.gmfus.org/hamilton-dashboard/" TargetMode="External"/><Relationship Id="rId9" Type="http://schemas.openxmlformats.org/officeDocument/2006/relationships/hyperlink" Target="http://cosmos.ualr.edu/misinformation" TargetMode="External"/><Relationship Id="rId5" Type="http://schemas.openxmlformats.org/officeDocument/2006/relationships/hyperlink" Target="https://covid19misinfo.org/" TargetMode="External"/><Relationship Id="rId6" Type="http://schemas.openxmlformats.org/officeDocument/2006/relationships/hyperlink" Target="https://covid19misinfo.org/botswatch/" TargetMode="External"/><Relationship Id="rId7" Type="http://schemas.openxmlformats.org/officeDocument/2006/relationships/hyperlink" Target="https://osome.iuni.iu.edu/tools/" TargetMode="External"/><Relationship Id="rId8" Type="http://schemas.openxmlformats.org/officeDocument/2006/relationships/hyperlink" Target="https://blog.twitter.com/developer/en_us/topics/tools/2020/covid19_public_conversation_data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Misinformation_related_to_the_2019%E2%80%9320_coronavirus_pandemic" TargetMode="External"/><Relationship Id="rId4" Type="http://schemas.openxmlformats.org/officeDocument/2006/relationships/hyperlink" Target="https://www.who.int/emergencies/diseases/novel-coronavirus-2019/advice-for-public/myth-busters" TargetMode="External"/><Relationship Id="rId5" Type="http://schemas.openxmlformats.org/officeDocument/2006/relationships/hyperlink" Target="https://datastudio.google.com/u/0/reporting/1Pkf0o_bwqARkNsMInOQXZyT7SCjYefEB/page/fdhOB" TargetMode="External"/><Relationship Id="rId6" Type="http://schemas.openxmlformats.org/officeDocument/2006/relationships/hyperlink" Target="https://www.cmu.edu/ideas-social-cybersecurity/research/coronavirus.html" TargetMode="External"/><Relationship Id="rId7" Type="http://schemas.openxmlformats.org/officeDocument/2006/relationships/hyperlink" Target="https://hoaxy.iuni.iu.edu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uvsdisinfo.eu/disinformation-cases/" TargetMode="External"/><Relationship Id="rId4" Type="http://schemas.openxmlformats.org/officeDocument/2006/relationships/hyperlink" Target="https://medium.com/dfrlab" TargetMode="External"/><Relationship Id="rId5" Type="http://schemas.openxmlformats.org/officeDocument/2006/relationships/hyperlink" Target="https://graphika.com/reports" TargetMode="External"/><Relationship Id="rId6" Type="http://schemas.openxmlformats.org/officeDocument/2006/relationships/hyperlink" Target="https://about.fb.com/news/2021/08/july-2021-coordinated-inauthentic-behavior-report/" TargetMode="External"/><Relationship Id="rId7" Type="http://schemas.openxmlformats.org/officeDocument/2006/relationships/hyperlink" Target="https://www.fireeye.com/blog/threat-research/2020/07/ghostwriter-influence-campaign.html" TargetMode="External"/><Relationship Id="rId8" Type="http://schemas.openxmlformats.org/officeDocument/2006/relationships/hyperlink" Target="https://datastudio.google.com/reporting/a8491164-6aa8-45d0-b609-c70339689127/page/ierz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witter.com/brechtcastel/status/1431612326759829513?s=19" TargetMode="External"/><Relationship Id="rId4" Type="http://schemas.openxmlformats.org/officeDocument/2006/relationships/hyperlink" Target="https://twitter.com/conspirator0" TargetMode="External"/><Relationship Id="rId5" Type="http://schemas.openxmlformats.org/officeDocument/2006/relationships/hyperlink" Target="https://www.vice.com/en/article/93yvmv/qanon-ghostezra-is-robert-randall-smar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Disinformation Reports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7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INST408C: Cognitive Security | Fall 2021 | SJ Terp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Tactical groups: tickets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50" y="673950"/>
            <a:ext cx="3701900" cy="35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175" y="750150"/>
            <a:ext cx="3759125" cy="31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522775" y="4430225"/>
            <a:ext cx="767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https://www.atlanticcouncil.org/in-depth-research-reports/the-long-fuse-eip-report-read/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22"/>
          <p:cNvCxnSpPr/>
          <p:nvPr/>
        </p:nvCxnSpPr>
        <p:spPr>
          <a:xfrm flipH="1">
            <a:off x="4456975" y="868325"/>
            <a:ext cx="8700" cy="33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Public: forms, direct messages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938" y="670125"/>
            <a:ext cx="6154876" cy="39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181650" y="4595900"/>
            <a:ext cx="878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https://www.who.int/campaigns/connecting-the-world-to-combat-coronavirus/how-to-report-misinformation-online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Disinformation Reporting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report </a:t>
            </a:r>
            <a:r>
              <a:rPr lang="en"/>
              <a:t>mis/disinformation, rumours, conspiracies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people and groups report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 formats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Ask yourselves: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can respond and how - is the report aimed at them?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is this report really for?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information is in this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missing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Reporters, Responders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Reporters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General public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OSINT communities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Disinformation tracking organisations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Responders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Social media platforms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Registrars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Government policymakers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Law enforcement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7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report?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400" y="716400"/>
            <a:ext cx="6144700" cy="42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87900" y="149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</a:t>
            </a:r>
            <a:r>
              <a:rPr lang="en"/>
              <a:t> Streams, not Reports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73125" y="835375"/>
            <a:ext cx="7695300" cy="31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Botsentinel</a:t>
            </a:r>
            <a:r>
              <a:rPr lang="en" sz="1800">
                <a:solidFill>
                  <a:schemeClr val="dk1"/>
                </a:solidFill>
              </a:rPr>
              <a:t>: themes “trollbots” are promoting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Hamilton68</a:t>
            </a:r>
            <a:r>
              <a:rPr lang="en" sz="1800">
                <a:solidFill>
                  <a:schemeClr val="dk1"/>
                </a:solidFill>
              </a:rPr>
              <a:t> - public version is feeds from official Russian sites (embassies, RT etc), not trolls.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Ryerson University covid19 misinformation portal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Botswatch dashboard </a:t>
            </a:r>
            <a:r>
              <a:rPr lang="en" sz="18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Botswatch dashboard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Indiana University OSOME Decahose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Facebook Datafeed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 Arkansas COSMOS Covid19 list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Narratives, not reports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505050" y="1080975"/>
            <a:ext cx="67605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 list of Covid19 rumours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WHO Covid19 myths list</a:t>
            </a:r>
            <a:r>
              <a:rPr lang="en" sz="1800">
                <a:solidFill>
                  <a:schemeClr val="dk1"/>
                </a:solidFill>
              </a:rPr>
              <a:t> - narratives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Ryerson Claimwatch dashboard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CMU IDEAS Center </a:t>
            </a:r>
            <a:r>
              <a:rPr lang="en" sz="18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list of Covid19 disinformation narratives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Indiana Hoaxy</a:t>
            </a:r>
            <a:r>
              <a:rPr lang="en" sz="1800">
                <a:solidFill>
                  <a:schemeClr val="dk1"/>
                </a:solidFill>
              </a:rPr>
              <a:t> (twitter, articles)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6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groups: reports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734200"/>
            <a:ext cx="8520600" cy="38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EuVsDisinfo database </a:t>
            </a: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https://euvsdisinfo.eu/disinformation-cases/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Atlantic Council DFRLab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https://medium.com/dfrlab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Graphika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https://graphika.com/reports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Facebook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https://about.fb.com/news/2021/08/july-2021-coordinated-inauthentic-behavior-report/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FireEye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https://www.fireeye.com/blog/threat-research/2020/07/ghostwriter-influence-campaign.html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Many many factchecking orgs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https://datastudio.google.com/reporting/a8491164-6aa8-45d0-b609-c70339689127/page/ierzB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5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OSINT analysts: social media, newspapers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72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https://twitter.com/brechtcastel/status/1431612326759829513?s=19</a:t>
            </a:r>
            <a:endParaRPr sz="1600" u="sng"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https://twitter.com/conspirator0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https://www.vice.com/en/article/93yvmv/qanon-ghostezra-is-robert-randall-smart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8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CTI-based groups: incident reports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500" y="659825"/>
            <a:ext cx="6898600" cy="43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