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T Sans Narrow"/>
      <p:regular r:id="rId8"/>
      <p:bold r:id="rId9"/>
    </p:embeddedFon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TSansNarrow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bbbf3828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bbbf3828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bbbf3828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bbbf3828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2" name="Google Shape;12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" name="Google Shape;14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5" name="Google Shape;15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TITLE_AND_BODY_5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124758" y="4462701"/>
            <a:ext cx="1743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7327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7327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526350"/>
            <a:ext cx="5613600" cy="21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8"/>
          <p:cNvSpPr txBox="1"/>
          <p:nvPr/>
        </p:nvSpPr>
        <p:spPr>
          <a:xfrm>
            <a:off x="658150" y="2772600"/>
            <a:ext cx="4565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-5400000">
            <a:off x="-1462200" y="2402400"/>
            <a:ext cx="326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</a:rPr>
              <a:t>INST409C: Cognitive Security | Fall 2021 | SJ Terp</a:t>
            </a:r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 13 class 2: working on project 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1092775" y="3276425"/>
            <a:ext cx="70482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INST408C: Cognitive Security | Fall 2021 | SJ Terp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INST408C Week 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64050" y="707400"/>
            <a:ext cx="4182600" cy="203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Monday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64050" y="2839925"/>
            <a:ext cx="4182600" cy="1780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752750" y="2839925"/>
            <a:ext cx="4182600" cy="1780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752750" y="707500"/>
            <a:ext cx="4182600" cy="203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Wednesday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