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bbf3828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bbbf3828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bbf382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bbf382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e1bbf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2e1bbf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e1bbf0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e1bbf0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" name="Google Shape;14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124758" y="4462701"/>
            <a:ext cx="174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700"/>
              <a:buFont typeface="Century Gothic"/>
              <a:buNone/>
              <a:defRPr b="1" i="0" sz="7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7327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526350"/>
            <a:ext cx="5613600" cy="21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8"/>
          <p:cNvSpPr txBox="1"/>
          <p:nvPr/>
        </p:nvSpPr>
        <p:spPr>
          <a:xfrm>
            <a:off x="658150" y="2772600"/>
            <a:ext cx="456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-5400000">
            <a:off x="-1462200" y="2402400"/>
            <a:ext cx="326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INST409C: Cognitive Security | Fall 2021 | SJ Terp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ytimes.com/2021/11/28/business/media-misinformation-disinformation.html?fbclid=IwAR2uIFMy61y332xpZ1ZjEVM-LBwwfehQx9aQANtdJZvty30OvyLFt5UwCrI" TargetMode="External"/><Relationship Id="rId4" Type="http://schemas.openxmlformats.org/officeDocument/2006/relationships/hyperlink" Target="https://harpers.org/archive/2021/09/bad-news-selling-the-story-of-disinform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 14 class 1: working on project 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092775" y="3276425"/>
            <a:ext cx="7048200" cy="6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INST408C Week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64050" y="7074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session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640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NY Times, "inside the disinformation wars"</a:t>
            </a:r>
            <a:endParaRPr sz="45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Harpers, </a:t>
            </a:r>
            <a:r>
              <a:rPr lang="en" sz="4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Bad News</a:t>
            </a:r>
            <a:endParaRPr sz="4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52750" y="2839925"/>
            <a:ext cx="4182600" cy="178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(work on your project presentations)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52750" y="707500"/>
            <a:ext cx="4182600" cy="203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Wednesday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CogSec: business landscape, and the future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session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session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790338"/>
            <a:ext cx="85206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your class projects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for questions and answers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