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usiness.tutsplus.com/tutorials/how-many-slides-use-presentation--cms-3465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4f0a9e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4f0a9e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4f0a9e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4f0a9e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4f0a9e6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4f0a9e6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Slide advice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https://business.tutsplus.com/tutorials/how-many-slides-use-presentation--cms-34652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15 class 2: Project presentations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presentations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presentations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 to talk… 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7-</a:t>
            </a:r>
            <a:r>
              <a:rPr lang="en"/>
              <a:t>10 minute presentation on your group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