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bbf382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bbf382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bbf382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bbf382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124758" y="4462701"/>
            <a:ext cx="174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6136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658150" y="2772600"/>
            <a:ext cx="456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-5400000">
            <a:off x="-1462200" y="2402400"/>
            <a:ext cx="32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INST409C: Cognitive Security | Fall 2021 | SJ Terp</a:t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 16 class 1: futures 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092775" y="3276425"/>
            <a:ext cx="7048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INST408C: Cognitive Security | Fall 2021 | SJ Terp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INST408C Week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64050" y="7074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0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527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52750" y="7075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