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
      <p:font typeface="Corbel"/>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Corbel-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italic.fntdata"/><Relationship Id="rId25" Type="http://schemas.openxmlformats.org/officeDocument/2006/relationships/font" Target="fonts/Corbel-bold.fntdata"/><Relationship Id="rId27" Type="http://schemas.openxmlformats.org/officeDocument/2006/relationships/font" Target="fonts/Corbel-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conda.com/products/individua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This training </a:t>
            </a:r>
            <a:r>
              <a:rPr lang="en"/>
              <a:t>is designed to frame a training route for people wanting to do tactical disinformation data science.  Why this series? To:</a:t>
            </a:r>
            <a:endParaRPr/>
          </a:p>
          <a:p>
            <a:pPr indent="-298450" lvl="0" marL="457200" rtl="0" algn="l">
              <a:spcBef>
                <a:spcPts val="0"/>
              </a:spcBef>
              <a:spcAft>
                <a:spcPts val="0"/>
              </a:spcAft>
              <a:buSzPts val="1100"/>
              <a:buChar char="●"/>
            </a:pPr>
            <a:r>
              <a:rPr lang="en">
                <a:solidFill>
                  <a:schemeClr val="dk1"/>
                </a:solidFill>
                <a:latin typeface="Roboto"/>
                <a:ea typeface="Roboto"/>
                <a:cs typeface="Roboto"/>
                <a:sym typeface="Roboto"/>
              </a:rPr>
              <a:t>Set the art for real-time disinformation data science</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Train disinfo team in useful data science skills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Get feedback and new ideas on what we do</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Practice SJ’s university course</a:t>
            </a:r>
            <a:endParaRPr>
              <a:solidFill>
                <a:schemeClr val="dk1"/>
              </a:solidFill>
              <a:latin typeface="Roboto"/>
              <a:ea typeface="Roboto"/>
              <a:cs typeface="Roboto"/>
              <a:sym typeface="Roboto"/>
            </a:endParaRPr>
          </a:p>
          <a:p>
            <a:pPr indent="0" lvl="0" marL="0" rtl="0" algn="l">
              <a:lnSpc>
                <a:spcPct val="115000"/>
              </a:lnSpc>
              <a:spcBef>
                <a:spcPts val="1600"/>
              </a:spcBef>
              <a:spcAft>
                <a:spcPts val="1600"/>
              </a:spcAft>
              <a:buNone/>
            </a:pPr>
            <a:r>
              <a:rPr lang="en">
                <a:solidFill>
                  <a:schemeClr val="dk1"/>
                </a:solidFill>
                <a:latin typeface="Roboto"/>
                <a:ea typeface="Roboto"/>
                <a:cs typeface="Roboto"/>
                <a:sym typeface="Roboto"/>
              </a:rPr>
              <a:t>So as always, all comments, corrections, additions welcomed.  Released CC-by-SA: please use this work yourself, but please also attribute it back to the CogSecCollab.</a:t>
            </a:r>
            <a:endParaRPr>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4671ba4b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4671ba4b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50"/>
              <a:t>And this is what you see when you open an iPython file. </a:t>
            </a:r>
            <a:endParaRPr sz="850"/>
          </a:p>
          <a:p>
            <a:pPr indent="0" lvl="0" marL="0" rtl="0" algn="l">
              <a:lnSpc>
                <a:spcPct val="115000"/>
              </a:lnSpc>
              <a:spcBef>
                <a:spcPts val="0"/>
              </a:spcBef>
              <a:spcAft>
                <a:spcPts val="0"/>
              </a:spcAft>
              <a:buNone/>
            </a:pPr>
            <a:r>
              <a:rPr lang="en" sz="850"/>
              <a:t>The grey boxes are called ‘cells’.  </a:t>
            </a:r>
            <a:endParaRPr sz="850"/>
          </a:p>
          <a:p>
            <a:pPr indent="-282575" lvl="0" marL="457200" rtl="0" algn="l">
              <a:lnSpc>
                <a:spcPct val="115000"/>
              </a:lnSpc>
              <a:spcBef>
                <a:spcPts val="1200"/>
              </a:spcBef>
              <a:spcAft>
                <a:spcPts val="0"/>
              </a:spcAft>
              <a:buSzPts val="850"/>
              <a:buChar char="●"/>
            </a:pPr>
            <a:r>
              <a:rPr lang="en" sz="850"/>
              <a:t>You create a new cell by clicking ‘Insert’ on the top menu. </a:t>
            </a:r>
            <a:endParaRPr sz="850"/>
          </a:p>
          <a:p>
            <a:pPr indent="-282575" lvl="0" marL="457200" rtl="0" algn="l">
              <a:lnSpc>
                <a:spcPct val="115000"/>
              </a:lnSpc>
              <a:spcBef>
                <a:spcPts val="0"/>
              </a:spcBef>
              <a:spcAft>
                <a:spcPts val="0"/>
              </a:spcAft>
              <a:buSzPts val="850"/>
              <a:buChar char="●"/>
            </a:pPr>
            <a:r>
              <a:rPr lang="en" sz="850"/>
              <a:t>You change the cell type (to ‘Markdown’, or ‘Code’) by clicking the box that currently says ‘Code’</a:t>
            </a:r>
            <a:endParaRPr sz="850"/>
          </a:p>
          <a:p>
            <a:pPr indent="-282575" lvl="0" marL="457200" rtl="0" algn="l">
              <a:lnSpc>
                <a:spcPct val="115000"/>
              </a:lnSpc>
              <a:spcBef>
                <a:spcPts val="0"/>
              </a:spcBef>
              <a:spcAft>
                <a:spcPts val="0"/>
              </a:spcAft>
              <a:buSzPts val="850"/>
              <a:buChar char="●"/>
            </a:pPr>
            <a:r>
              <a:rPr lang="en" sz="850"/>
              <a:t>You run a cell by clicking in the cell, then clicking ‘cell’ -&gt; ‘run cells’.</a:t>
            </a:r>
            <a:endParaRPr sz="850"/>
          </a:p>
          <a:p>
            <a:pPr indent="-282575" lvl="0" marL="457200" rtl="0" algn="l">
              <a:lnSpc>
                <a:spcPct val="115000"/>
              </a:lnSpc>
              <a:spcBef>
                <a:spcPts val="0"/>
              </a:spcBef>
              <a:spcAft>
                <a:spcPts val="0"/>
              </a:spcAft>
              <a:buSzPts val="850"/>
              <a:buChar char="●"/>
            </a:pPr>
            <a:r>
              <a:rPr lang="en" sz="850"/>
              <a:t>You change your file’s name by clicking the name to the right of jupyter</a:t>
            </a:r>
            <a:endParaRPr sz="850"/>
          </a:p>
          <a:p>
            <a:pPr indent="-282575" lvl="0" marL="457200" rtl="0" algn="l">
              <a:lnSpc>
                <a:spcPct val="115000"/>
              </a:lnSpc>
              <a:spcBef>
                <a:spcPts val="0"/>
              </a:spcBef>
              <a:spcAft>
                <a:spcPts val="0"/>
              </a:spcAft>
              <a:buSzPts val="850"/>
              <a:buChar char="●"/>
            </a:pPr>
            <a:r>
              <a:rPr lang="en" sz="850"/>
              <a:t>You save your shiny new file by clicking ‘File’ -&gt; ‘Save and Checkpoint’.</a:t>
            </a:r>
            <a:endParaRPr sz="850"/>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4671ba4b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4671ba4b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50"/>
              <a:t>Don’t panic if your notebook looks like this when you open it.  iPython has helpfully converted your markup cells into the way you’d see them if you printed the notebook.  To edit any of these cells, click in the cell (you should then see the markdown code, ready to edit). </a:t>
            </a:r>
            <a:endParaRPr sz="850"/>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ba15c342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ba15c342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ba15c34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ba15c34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AKA DS4DR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bfa3370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bfa3370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 Terminal window. Starting notebooks. Pip install.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e887c4e9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e887c4e9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238ab2c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238ab2c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238ab2cb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238ab2cb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dk1"/>
                </a:solidFill>
                <a:hlinkClick r:id="rId2">
                  <a:extLst>
                    <a:ext uri="{A12FA001-AC4F-418D-AE19-62706E023703}">
                      <ahyp:hlinkClr val="tx"/>
                    </a:ext>
                  </a:extLst>
                </a:hlinkClick>
              </a:rPr>
              <a:t>https://www.anaconda.com/products/individual</a:t>
            </a:r>
            <a:r>
              <a:rPr lang="en"/>
              <a:t> - if you’re not sure what to choose, grab the graphical installer for the machine you’re 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“continue” a lot.  And yes, you do want the PyCharm IDE (I write python code using SublimeText, but PyCharm really is a lovely tool, and again if you’re not sure, just use it).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4671ba4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4671ba4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50"/>
              <a:t>All the code examples (both Python and R) for this course are in iPython notebooks, so you’ll need to know how to open one. </a:t>
            </a:r>
            <a:endParaRPr sz="850"/>
          </a:p>
          <a:p>
            <a:pPr indent="0" lvl="0" marL="0" rtl="0" algn="l">
              <a:lnSpc>
                <a:spcPct val="115000"/>
              </a:lnSpc>
              <a:spcBef>
                <a:spcPts val="0"/>
              </a:spcBef>
              <a:spcAft>
                <a:spcPts val="0"/>
              </a:spcAft>
              <a:buNone/>
            </a:pPr>
            <a:r>
              <a:t/>
            </a:r>
            <a:endParaRPr sz="850"/>
          </a:p>
          <a:p>
            <a:pPr indent="0" lvl="0" marL="0" rtl="0" algn="l">
              <a:lnSpc>
                <a:spcPct val="115000"/>
              </a:lnSpc>
              <a:spcBef>
                <a:spcPts val="0"/>
              </a:spcBef>
              <a:spcAft>
                <a:spcPts val="0"/>
              </a:spcAft>
              <a:buNone/>
            </a:pPr>
            <a:r>
              <a:rPr lang="en" sz="850"/>
              <a:t>cd (“change directory”) is the terminal window command to change directory.  </a:t>
            </a:r>
            <a:endParaRPr sz="850"/>
          </a:p>
          <a:p>
            <a:pPr indent="-282575" lvl="0" marL="457200" rtl="0" algn="l">
              <a:lnSpc>
                <a:spcPct val="115000"/>
              </a:lnSpc>
              <a:spcBef>
                <a:spcPts val="1200"/>
              </a:spcBef>
              <a:spcAft>
                <a:spcPts val="0"/>
              </a:spcAft>
              <a:buSzPts val="850"/>
              <a:buChar char="●"/>
            </a:pPr>
            <a:r>
              <a:rPr lang="en" sz="850"/>
              <a:t>	●“cd ~” takes you to your ‘top’ directory, where typing “ls” (mac) or “dir” (windows) will show you directories like Desktop, Downloads or Documents.  </a:t>
            </a:r>
            <a:endParaRPr sz="850"/>
          </a:p>
          <a:p>
            <a:pPr indent="-282575" lvl="0" marL="457200" rtl="0" algn="l">
              <a:lnSpc>
                <a:spcPct val="115000"/>
              </a:lnSpc>
              <a:spcBef>
                <a:spcPts val="0"/>
              </a:spcBef>
              <a:spcAft>
                <a:spcPts val="0"/>
              </a:spcAft>
              <a:buSzPts val="850"/>
              <a:buChar char="●"/>
            </a:pPr>
            <a:r>
              <a:rPr lang="en" sz="850"/>
              <a:t>	●“cd dir1/dir2/dir3” takes you ‘down’ directories, to dir3 which is below dir2 which is below dir1.  This is the terminal equivalent of starting in one directory, then clicking on dir1, dir2 then dir3. </a:t>
            </a:r>
            <a:endParaRPr sz="850"/>
          </a:p>
          <a:p>
            <a:pPr indent="-282575" lvl="0" marL="457200" rtl="0" algn="l">
              <a:lnSpc>
                <a:spcPct val="115000"/>
              </a:lnSpc>
              <a:spcBef>
                <a:spcPts val="0"/>
              </a:spcBef>
              <a:spcAft>
                <a:spcPts val="0"/>
              </a:spcAft>
              <a:buSzPts val="850"/>
              <a:buChar char="●"/>
            </a:pPr>
            <a:r>
              <a:rPr lang="en" sz="850"/>
              <a:t>	●“cd ..” takes you ‘up’ directories: for instance, “cd ..” in dir3 will take you to dir2.</a:t>
            </a:r>
            <a:endParaRPr sz="850"/>
          </a:p>
          <a:p>
            <a:pPr indent="-282575" lvl="0" marL="457200" rtl="0" algn="l">
              <a:lnSpc>
                <a:spcPct val="115000"/>
              </a:lnSpc>
              <a:spcBef>
                <a:spcPts val="0"/>
              </a:spcBef>
              <a:spcAft>
                <a:spcPts val="0"/>
              </a:spcAft>
              <a:buSzPts val="850"/>
              <a:buChar char="●"/>
            </a:pPr>
            <a:r>
              <a:rPr lang="en" sz="850"/>
              <a:t>	●“pwd” (mac) or “dir” (windows) will show you which directory you are in at the moment.  If you get lost, “cd ~”. </a:t>
            </a:r>
            <a:endParaRPr sz="850"/>
          </a:p>
          <a:p>
            <a:pPr indent="0" lvl="0" marL="0" rtl="0" algn="l">
              <a:spcBef>
                <a:spcPts val="1200"/>
              </a:spcBef>
              <a:spcAft>
                <a:spcPts val="0"/>
              </a:spcAft>
              <a:buNone/>
            </a:pPr>
            <a:r>
              <a:rPr lang="en"/>
              <a:t>Now sometimes this will go wrong… Google search, and your friendly community, are your friends here.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4671ba4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4671ba4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50"/>
              <a:t>A browser window will open. In it you’ll see a list of files - the ones in the directory you typed “Jupyter notebook” from.  You can open most of these in Jupyter.  Some of them will make sense. </a:t>
            </a:r>
            <a:endParaRPr sz="850"/>
          </a:p>
          <a:p>
            <a:pPr indent="0" lvl="0" marL="0" rtl="0" algn="l">
              <a:lnSpc>
                <a:spcPct val="115000"/>
              </a:lnSpc>
              <a:spcBef>
                <a:spcPts val="0"/>
              </a:spcBef>
              <a:spcAft>
                <a:spcPts val="0"/>
              </a:spcAft>
              <a:buNone/>
            </a:pPr>
            <a:r>
              <a:t/>
            </a:r>
            <a:endParaRPr sz="850"/>
          </a:p>
          <a:p>
            <a:pPr indent="0" lvl="0" marL="0" rtl="0" algn="l">
              <a:lnSpc>
                <a:spcPct val="115000"/>
              </a:lnSpc>
              <a:spcBef>
                <a:spcPts val="0"/>
              </a:spcBef>
              <a:spcAft>
                <a:spcPts val="0"/>
              </a:spcAft>
              <a:buNone/>
            </a:pPr>
            <a:r>
              <a:rPr lang="en" sz="850"/>
              <a:t>iPython starts with the Dashboard view.  This lists all the files in the directory that you called iPython from, including directories.   If you accidentally delete this view, open a web browser and type “localhost:8888” in the address window to get back to it.  </a:t>
            </a:r>
            <a:endParaRPr sz="850"/>
          </a:p>
          <a:p>
            <a:pPr indent="0" lvl="0" marL="0" rtl="0" algn="l">
              <a:lnSpc>
                <a:spcPct val="115000"/>
              </a:lnSpc>
              <a:spcBef>
                <a:spcPts val="0"/>
              </a:spcBef>
              <a:spcAft>
                <a:spcPts val="0"/>
              </a:spcAft>
              <a:buNone/>
            </a:pPr>
            <a:r>
              <a:t/>
            </a:r>
            <a:endParaRPr sz="850"/>
          </a:p>
          <a:p>
            <a:pPr indent="0" lvl="0" marL="0" rtl="0" algn="l">
              <a:lnSpc>
                <a:spcPct val="115000"/>
              </a:lnSpc>
              <a:spcBef>
                <a:spcPts val="0"/>
              </a:spcBef>
              <a:spcAft>
                <a:spcPts val="0"/>
              </a:spcAft>
              <a:buNone/>
            </a:pPr>
            <a:r>
              <a:rPr lang="en" sz="850"/>
              <a:t>Things you need to know about in here:</a:t>
            </a:r>
            <a:endParaRPr sz="850"/>
          </a:p>
          <a:p>
            <a:pPr indent="-282575" lvl="0" marL="457200" rtl="0" algn="l">
              <a:lnSpc>
                <a:spcPct val="115000"/>
              </a:lnSpc>
              <a:spcBef>
                <a:spcPts val="1200"/>
              </a:spcBef>
              <a:spcAft>
                <a:spcPts val="0"/>
              </a:spcAft>
              <a:buSzPts val="850"/>
              <a:buChar char="●"/>
            </a:pPr>
            <a:r>
              <a:rPr lang="en" sz="850"/>
              <a:t>The “New” button on the top right hand side.  Click on this, then “Python 3”, to create a new iPython notebook file. </a:t>
            </a:r>
            <a:endParaRPr sz="850"/>
          </a:p>
          <a:p>
            <a:pPr indent="-282575" lvl="0" marL="457200" rtl="0" algn="l">
              <a:lnSpc>
                <a:spcPct val="115000"/>
              </a:lnSpc>
              <a:spcBef>
                <a:spcPts val="0"/>
              </a:spcBef>
              <a:spcAft>
                <a:spcPts val="0"/>
              </a:spcAft>
              <a:buSzPts val="850"/>
              <a:buChar char="●"/>
            </a:pPr>
            <a:r>
              <a:rPr lang="en" sz="850"/>
              <a:t>The file listing. Click on any file or directory to open it. </a:t>
            </a:r>
            <a:endParaRPr sz="850"/>
          </a:p>
          <a:p>
            <a:pPr indent="-282575" lvl="0" marL="457200" rtl="0" algn="l">
              <a:lnSpc>
                <a:spcPct val="115000"/>
              </a:lnSpc>
              <a:spcBef>
                <a:spcPts val="0"/>
              </a:spcBef>
              <a:spcAft>
                <a:spcPts val="0"/>
              </a:spcAft>
              <a:buSzPts val="850"/>
              <a:buChar char="●"/>
            </a:pPr>
            <a:r>
              <a:rPr lang="en" sz="850"/>
              <a:t>The current directory (the grey bar above the files list): click on this to go back up from a directory.</a:t>
            </a:r>
            <a:endParaRPr sz="850"/>
          </a:p>
          <a:p>
            <a:pPr indent="0" lvl="0" marL="0" rtl="0" algn="l">
              <a:lnSpc>
                <a:spcPct val="115000"/>
              </a:lnSpc>
              <a:spcBef>
                <a:spcPts val="1200"/>
              </a:spcBef>
              <a:spcAft>
                <a:spcPts val="0"/>
              </a:spcAft>
              <a:buNone/>
            </a:pPr>
            <a:r>
              <a:rPr lang="en" sz="850"/>
              <a:t>Jupyter notebooks are files that contain both formatted text and code; depending on how you set up your notebooks, they can run code written in Python, R or several other languages. </a:t>
            </a:r>
            <a:endParaRPr sz="850"/>
          </a:p>
          <a:p>
            <a:pPr indent="0" lvl="0" marL="0" rtl="0" algn="l">
              <a:lnSpc>
                <a:spcPct val="115000"/>
              </a:lnSpc>
              <a:spcBef>
                <a:spcPts val="0"/>
              </a:spcBef>
              <a:spcAft>
                <a:spcPts val="0"/>
              </a:spcAft>
              <a:buNone/>
            </a:pPr>
            <a:r>
              <a:t/>
            </a:r>
            <a:endParaRPr sz="850"/>
          </a:p>
          <a:p>
            <a:pPr indent="0" lvl="0" marL="0" rtl="0" algn="l">
              <a:lnSpc>
                <a:spcPct val="115000"/>
              </a:lnSpc>
              <a:spcBef>
                <a:spcPts val="0"/>
              </a:spcBef>
              <a:spcAft>
                <a:spcPts val="0"/>
              </a:spcAft>
              <a:buNone/>
            </a:pPr>
            <a:r>
              <a:rPr lang="en" sz="850"/>
              <a:t>Jupyter notebooks were originally called ipython notebooks: they’ll be called this in many places online, but apart from the name change, they’re fundamentally the same thing: text and code, mixed together, and any instructions for ‘ipython notebook’ will work for ‘jupyter notebook’ too. </a:t>
            </a:r>
            <a:endParaRPr sz="850"/>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4671ba4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4671ba4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open up (click on the filename in the jupyter dashboard) a code file in jupyter, you’ll see this.  The code, handily colour-coded to show comments, variables etc.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9" name="Shape 59"/>
        <p:cNvGrpSpPr/>
        <p:nvPr/>
      </p:nvGrpSpPr>
      <p:grpSpPr>
        <a:xfrm>
          <a:off x="0" y="0"/>
          <a:ext cx="0" cy="0"/>
          <a:chOff x="0" y="0"/>
          <a:chExt cx="0" cy="0"/>
        </a:xfrm>
      </p:grpSpPr>
      <p:sp>
        <p:nvSpPr>
          <p:cNvPr id="60" name="Google Shape;60;p13"/>
          <p:cNvSpPr txBox="1"/>
          <p:nvPr>
            <p:ph type="title"/>
          </p:nvPr>
        </p:nvSpPr>
        <p:spPr>
          <a:xfrm>
            <a:off x="514351" y="457200"/>
            <a:ext cx="8130600" cy="945000"/>
          </a:xfrm>
          <a:prstGeom prst="rect">
            <a:avLst/>
          </a:prstGeom>
          <a:noFill/>
          <a:ln>
            <a:noFill/>
          </a:ln>
        </p:spPr>
        <p:txBody>
          <a:bodyPr anchorCtr="0" anchor="ctr" bIns="34275" lIns="34275" spcFirstLastPara="1" rIns="34275" wrap="square" tIns="34275">
            <a:noAutofit/>
          </a:bodyPr>
          <a:lstStyle>
            <a:lvl1pPr lvl="0" rtl="0" algn="l">
              <a:lnSpc>
                <a:spcPct val="100000"/>
              </a:lnSpc>
              <a:spcBef>
                <a:spcPts val="0"/>
              </a:spcBef>
              <a:spcAft>
                <a:spcPts val="0"/>
              </a:spcAft>
              <a:buClr>
                <a:srgbClr val="FFFFFF"/>
              </a:buClr>
              <a:buSzPts val="1400"/>
              <a:buNone/>
              <a:defRPr/>
            </a:lvl1pPr>
            <a:lvl2pPr lvl="1" rtl="0" algn="l">
              <a:lnSpc>
                <a:spcPct val="100000"/>
              </a:lnSpc>
              <a:spcBef>
                <a:spcPts val="0"/>
              </a:spcBef>
              <a:spcAft>
                <a:spcPts val="0"/>
              </a:spcAft>
              <a:buClr>
                <a:srgbClr val="FFFFFF"/>
              </a:buClr>
              <a:buSzPts val="1400"/>
              <a:buNone/>
              <a:defRPr/>
            </a:lvl2pPr>
            <a:lvl3pPr lvl="2" rtl="0" algn="l">
              <a:lnSpc>
                <a:spcPct val="100000"/>
              </a:lnSpc>
              <a:spcBef>
                <a:spcPts val="0"/>
              </a:spcBef>
              <a:spcAft>
                <a:spcPts val="0"/>
              </a:spcAft>
              <a:buClr>
                <a:srgbClr val="FFFFFF"/>
              </a:buClr>
              <a:buSzPts val="1400"/>
              <a:buNone/>
              <a:defRPr/>
            </a:lvl3pPr>
            <a:lvl4pPr lvl="3" rtl="0" algn="l">
              <a:lnSpc>
                <a:spcPct val="100000"/>
              </a:lnSpc>
              <a:spcBef>
                <a:spcPts val="0"/>
              </a:spcBef>
              <a:spcAft>
                <a:spcPts val="0"/>
              </a:spcAft>
              <a:buClr>
                <a:srgbClr val="FFFFFF"/>
              </a:buClr>
              <a:buSzPts val="1400"/>
              <a:buNone/>
              <a:defRPr/>
            </a:lvl4pPr>
            <a:lvl5pPr lvl="4" rtl="0" algn="l">
              <a:lnSpc>
                <a:spcPct val="100000"/>
              </a:lnSpc>
              <a:spcBef>
                <a:spcPts val="0"/>
              </a:spcBef>
              <a:spcAft>
                <a:spcPts val="0"/>
              </a:spcAft>
              <a:buClr>
                <a:srgbClr val="FFFFFF"/>
              </a:buClr>
              <a:buSzPts val="1400"/>
              <a:buNone/>
              <a:defRPr/>
            </a:lvl5pPr>
            <a:lvl6pPr lvl="5" rtl="0" algn="l">
              <a:lnSpc>
                <a:spcPct val="100000"/>
              </a:lnSpc>
              <a:spcBef>
                <a:spcPts val="0"/>
              </a:spcBef>
              <a:spcAft>
                <a:spcPts val="0"/>
              </a:spcAft>
              <a:buClr>
                <a:srgbClr val="FFFFFF"/>
              </a:buClr>
              <a:buSzPts val="1400"/>
              <a:buNone/>
              <a:defRPr/>
            </a:lvl6pPr>
            <a:lvl7pPr lvl="6" rtl="0" algn="l">
              <a:lnSpc>
                <a:spcPct val="100000"/>
              </a:lnSpc>
              <a:spcBef>
                <a:spcPts val="0"/>
              </a:spcBef>
              <a:spcAft>
                <a:spcPts val="0"/>
              </a:spcAft>
              <a:buClr>
                <a:srgbClr val="FFFFFF"/>
              </a:buClr>
              <a:buSzPts val="1400"/>
              <a:buNone/>
              <a:defRPr/>
            </a:lvl7pPr>
            <a:lvl8pPr lvl="7" rtl="0" algn="l">
              <a:lnSpc>
                <a:spcPct val="100000"/>
              </a:lnSpc>
              <a:spcBef>
                <a:spcPts val="0"/>
              </a:spcBef>
              <a:spcAft>
                <a:spcPts val="0"/>
              </a:spcAft>
              <a:buClr>
                <a:srgbClr val="FFFFFF"/>
              </a:buClr>
              <a:buSzPts val="1400"/>
              <a:buNone/>
              <a:defRPr/>
            </a:lvl8pPr>
            <a:lvl9pPr lvl="8" rtl="0" algn="l">
              <a:lnSpc>
                <a:spcPct val="100000"/>
              </a:lnSpc>
              <a:spcBef>
                <a:spcPts val="0"/>
              </a:spcBef>
              <a:spcAft>
                <a:spcPts val="0"/>
              </a:spcAft>
              <a:buClr>
                <a:srgbClr val="FFFFFF"/>
              </a:buClr>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
        <p:nvSpPr>
          <p:cNvPr id="62" name="Google Shape;62;p14"/>
          <p:cNvSpPr txBox="1"/>
          <p:nvPr>
            <p:ph type="title"/>
          </p:nvPr>
        </p:nvSpPr>
        <p:spPr>
          <a:xfrm>
            <a:off x="514351" y="457200"/>
            <a:ext cx="8130600" cy="945000"/>
          </a:xfrm>
          <a:prstGeom prst="rect">
            <a:avLst/>
          </a:prstGeom>
          <a:noFill/>
          <a:ln>
            <a:noFill/>
          </a:ln>
        </p:spPr>
        <p:txBody>
          <a:bodyPr anchorCtr="0" anchor="ctr" bIns="34275" lIns="34275" spcFirstLastPara="1" rIns="34275" wrap="square" tIns="34275">
            <a:noAutofit/>
          </a:bodyPr>
          <a:lstStyle>
            <a:lvl1pPr lvl="0" rtl="0" algn="l">
              <a:lnSpc>
                <a:spcPct val="100000"/>
              </a:lnSpc>
              <a:spcBef>
                <a:spcPts val="0"/>
              </a:spcBef>
              <a:spcAft>
                <a:spcPts val="0"/>
              </a:spcAft>
              <a:buClr>
                <a:srgbClr val="FFFFFF"/>
              </a:buClr>
              <a:buSzPts val="1400"/>
              <a:buNone/>
              <a:defRPr/>
            </a:lvl1pPr>
            <a:lvl2pPr lvl="1" rtl="0" algn="l">
              <a:lnSpc>
                <a:spcPct val="100000"/>
              </a:lnSpc>
              <a:spcBef>
                <a:spcPts val="0"/>
              </a:spcBef>
              <a:spcAft>
                <a:spcPts val="0"/>
              </a:spcAft>
              <a:buClr>
                <a:srgbClr val="FFFFFF"/>
              </a:buClr>
              <a:buSzPts val="1400"/>
              <a:buNone/>
              <a:defRPr/>
            </a:lvl2pPr>
            <a:lvl3pPr lvl="2" rtl="0" algn="l">
              <a:lnSpc>
                <a:spcPct val="100000"/>
              </a:lnSpc>
              <a:spcBef>
                <a:spcPts val="0"/>
              </a:spcBef>
              <a:spcAft>
                <a:spcPts val="0"/>
              </a:spcAft>
              <a:buClr>
                <a:srgbClr val="FFFFFF"/>
              </a:buClr>
              <a:buSzPts val="1400"/>
              <a:buNone/>
              <a:defRPr/>
            </a:lvl3pPr>
            <a:lvl4pPr lvl="3" rtl="0" algn="l">
              <a:lnSpc>
                <a:spcPct val="100000"/>
              </a:lnSpc>
              <a:spcBef>
                <a:spcPts val="0"/>
              </a:spcBef>
              <a:spcAft>
                <a:spcPts val="0"/>
              </a:spcAft>
              <a:buClr>
                <a:srgbClr val="FFFFFF"/>
              </a:buClr>
              <a:buSzPts val="1400"/>
              <a:buNone/>
              <a:defRPr/>
            </a:lvl4pPr>
            <a:lvl5pPr lvl="4" rtl="0" algn="l">
              <a:lnSpc>
                <a:spcPct val="100000"/>
              </a:lnSpc>
              <a:spcBef>
                <a:spcPts val="0"/>
              </a:spcBef>
              <a:spcAft>
                <a:spcPts val="0"/>
              </a:spcAft>
              <a:buClr>
                <a:srgbClr val="FFFFFF"/>
              </a:buClr>
              <a:buSzPts val="1400"/>
              <a:buNone/>
              <a:defRPr/>
            </a:lvl5pPr>
            <a:lvl6pPr lvl="5" rtl="0" algn="l">
              <a:lnSpc>
                <a:spcPct val="100000"/>
              </a:lnSpc>
              <a:spcBef>
                <a:spcPts val="0"/>
              </a:spcBef>
              <a:spcAft>
                <a:spcPts val="0"/>
              </a:spcAft>
              <a:buClr>
                <a:srgbClr val="FFFFFF"/>
              </a:buClr>
              <a:buSzPts val="1400"/>
              <a:buNone/>
              <a:defRPr/>
            </a:lvl6pPr>
            <a:lvl7pPr lvl="6" rtl="0" algn="l">
              <a:lnSpc>
                <a:spcPct val="100000"/>
              </a:lnSpc>
              <a:spcBef>
                <a:spcPts val="0"/>
              </a:spcBef>
              <a:spcAft>
                <a:spcPts val="0"/>
              </a:spcAft>
              <a:buClr>
                <a:srgbClr val="FFFFFF"/>
              </a:buClr>
              <a:buSzPts val="1400"/>
              <a:buNone/>
              <a:defRPr/>
            </a:lvl7pPr>
            <a:lvl8pPr lvl="7" rtl="0" algn="l">
              <a:lnSpc>
                <a:spcPct val="100000"/>
              </a:lnSpc>
              <a:spcBef>
                <a:spcPts val="0"/>
              </a:spcBef>
              <a:spcAft>
                <a:spcPts val="0"/>
              </a:spcAft>
              <a:buClr>
                <a:srgbClr val="FFFFFF"/>
              </a:buClr>
              <a:buSzPts val="1400"/>
              <a:buNone/>
              <a:defRPr/>
            </a:lvl8pPr>
            <a:lvl9pPr lvl="8" rtl="0" algn="l">
              <a:lnSpc>
                <a:spcPct val="100000"/>
              </a:lnSpc>
              <a:spcBef>
                <a:spcPts val="0"/>
              </a:spcBef>
              <a:spcAft>
                <a:spcPts val="0"/>
              </a:spcAft>
              <a:buClr>
                <a:srgbClr val="FFFFFF"/>
              </a:buClr>
              <a:buSzPts val="1400"/>
              <a:buNone/>
              <a:defRPr/>
            </a:lvl9pPr>
          </a:lstStyle>
          <a:p/>
        </p:txBody>
      </p:sp>
      <p:sp>
        <p:nvSpPr>
          <p:cNvPr id="63" name="Google Shape;63;p14"/>
          <p:cNvSpPr txBox="1"/>
          <p:nvPr>
            <p:ph idx="1" type="body"/>
          </p:nvPr>
        </p:nvSpPr>
        <p:spPr>
          <a:xfrm>
            <a:off x="514351" y="1402200"/>
            <a:ext cx="8130600" cy="2941200"/>
          </a:xfrm>
          <a:prstGeom prst="rect">
            <a:avLst/>
          </a:prstGeom>
          <a:noFill/>
          <a:ln>
            <a:noFill/>
          </a:ln>
        </p:spPr>
        <p:txBody>
          <a:bodyPr anchorCtr="0" anchor="t" bIns="34275" lIns="34275" spcFirstLastPara="1" rIns="34275" wrap="square" tIns="34275">
            <a:noAutofit/>
          </a:bodyPr>
          <a:lstStyle>
            <a:lvl1pPr indent="-317500" lvl="0" marL="457200" rtl="0" algn="l">
              <a:lnSpc>
                <a:spcPct val="100000"/>
              </a:lnSpc>
              <a:spcBef>
                <a:spcPts val="800"/>
              </a:spcBef>
              <a:spcAft>
                <a:spcPts val="0"/>
              </a:spcAft>
              <a:buSzPts val="1400"/>
              <a:buChar char="•"/>
              <a:defRPr/>
            </a:lvl1pPr>
            <a:lvl2pPr indent="-317500" lvl="1" marL="914400" rtl="0" algn="l">
              <a:lnSpc>
                <a:spcPct val="100000"/>
              </a:lnSpc>
              <a:spcBef>
                <a:spcPts val="800"/>
              </a:spcBef>
              <a:spcAft>
                <a:spcPts val="0"/>
              </a:spcAft>
              <a:buSzPts val="1400"/>
              <a:buChar char="•"/>
              <a:defRPr/>
            </a:lvl2pPr>
            <a:lvl3pPr indent="-317500" lvl="2" marL="1371600" rtl="0" algn="l">
              <a:lnSpc>
                <a:spcPct val="100000"/>
              </a:lnSpc>
              <a:spcBef>
                <a:spcPts val="800"/>
              </a:spcBef>
              <a:spcAft>
                <a:spcPts val="0"/>
              </a:spcAft>
              <a:buSzPts val="1400"/>
              <a:buChar char="•"/>
              <a:defRPr/>
            </a:lvl3pPr>
            <a:lvl4pPr indent="-317500" lvl="3" marL="1828800" rtl="0" algn="l">
              <a:lnSpc>
                <a:spcPct val="100000"/>
              </a:lnSpc>
              <a:spcBef>
                <a:spcPts val="800"/>
              </a:spcBef>
              <a:spcAft>
                <a:spcPts val="0"/>
              </a:spcAft>
              <a:buSzPts val="1400"/>
              <a:buChar char="•"/>
              <a:defRPr/>
            </a:lvl4pPr>
            <a:lvl5pPr indent="-317500" lvl="4" marL="2286000" rtl="0" algn="l">
              <a:lnSpc>
                <a:spcPct val="100000"/>
              </a:lnSpc>
              <a:spcBef>
                <a:spcPts val="800"/>
              </a:spcBef>
              <a:spcAft>
                <a:spcPts val="0"/>
              </a:spcAft>
              <a:buSzPts val="1400"/>
              <a:buChar char="•"/>
              <a:defRPr/>
            </a:lvl5pPr>
            <a:lvl6pPr indent="-317500" lvl="5" marL="2743200" rtl="0" algn="l">
              <a:lnSpc>
                <a:spcPct val="100000"/>
              </a:lnSpc>
              <a:spcBef>
                <a:spcPts val="800"/>
              </a:spcBef>
              <a:spcAft>
                <a:spcPts val="0"/>
              </a:spcAft>
              <a:buSzPts val="1400"/>
              <a:buChar char="•"/>
              <a:defRPr/>
            </a:lvl6pPr>
            <a:lvl7pPr indent="-317500" lvl="6" marL="3200400" rtl="0" algn="l">
              <a:lnSpc>
                <a:spcPct val="100000"/>
              </a:lnSpc>
              <a:spcBef>
                <a:spcPts val="800"/>
              </a:spcBef>
              <a:spcAft>
                <a:spcPts val="0"/>
              </a:spcAft>
              <a:buSzPts val="1400"/>
              <a:buChar char="•"/>
              <a:defRPr/>
            </a:lvl7pPr>
            <a:lvl8pPr indent="-317500" lvl="7" marL="3657600" rtl="0" algn="l">
              <a:lnSpc>
                <a:spcPct val="100000"/>
              </a:lnSpc>
              <a:spcBef>
                <a:spcPts val="800"/>
              </a:spcBef>
              <a:spcAft>
                <a:spcPts val="0"/>
              </a:spcAft>
              <a:buSzPts val="1400"/>
              <a:buChar char="•"/>
              <a:defRPr/>
            </a:lvl8pPr>
            <a:lvl9pPr indent="-317500" lvl="8" marL="4114800" rtl="0" algn="l">
              <a:lnSpc>
                <a:spcPct val="100000"/>
              </a:lnSpc>
              <a:spcBef>
                <a:spcPts val="800"/>
              </a:spcBef>
              <a:spcAft>
                <a:spcPts val="0"/>
              </a:spcAft>
              <a:buSzPts val="1400"/>
              <a:buChar char="•"/>
              <a:defRPr/>
            </a:lvl9pPr>
          </a:lstStyle>
          <a:p/>
        </p:txBody>
      </p:sp>
      <p:cxnSp>
        <p:nvCxnSpPr>
          <p:cNvPr id="64" name="Google Shape;64;p14"/>
          <p:cNvCxnSpPr/>
          <p:nvPr/>
        </p:nvCxnSpPr>
        <p:spPr>
          <a:xfrm rot="10800000">
            <a:off x="49386" y="729051"/>
            <a:ext cx="0" cy="378000"/>
          </a:xfrm>
          <a:prstGeom prst="straightConnector1">
            <a:avLst/>
          </a:prstGeom>
          <a:noFill/>
          <a:ln cap="sq" cmpd="sng" w="127000">
            <a:solidFill>
              <a:schemeClr val="accent3"/>
            </a:solidFill>
            <a:prstDash val="solid"/>
            <a:miter lim="8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5" name="Shape 65"/>
        <p:cNvGrpSpPr/>
        <p:nvPr/>
      </p:nvGrpSpPr>
      <p:grpSpPr>
        <a:xfrm>
          <a:off x="0" y="0"/>
          <a:ext cx="0" cy="0"/>
          <a:chOff x="0" y="0"/>
          <a:chExt cx="0" cy="0"/>
        </a:xfrm>
      </p:grpSpPr>
      <p:sp>
        <p:nvSpPr>
          <p:cNvPr id="66" name="Google Shape;66;p15"/>
          <p:cNvSpPr txBox="1"/>
          <p:nvPr>
            <p:ph type="title"/>
          </p:nvPr>
        </p:nvSpPr>
        <p:spPr>
          <a:xfrm>
            <a:off x="514351" y="457200"/>
            <a:ext cx="8130600" cy="945000"/>
          </a:xfrm>
          <a:prstGeom prst="rect">
            <a:avLst/>
          </a:prstGeom>
          <a:noFill/>
          <a:ln>
            <a:noFill/>
          </a:ln>
        </p:spPr>
        <p:txBody>
          <a:bodyPr anchorCtr="0" anchor="ctr" bIns="34275" lIns="34275" spcFirstLastPara="1" rIns="34275" wrap="square" tIns="34275">
            <a:noAutofit/>
          </a:bodyPr>
          <a:lstStyle>
            <a:lvl1pPr lvl="0" rtl="0" algn="l">
              <a:lnSpc>
                <a:spcPct val="100000"/>
              </a:lnSpc>
              <a:spcBef>
                <a:spcPts val="0"/>
              </a:spcBef>
              <a:spcAft>
                <a:spcPts val="0"/>
              </a:spcAft>
              <a:buClr>
                <a:srgbClr val="FFFFFF"/>
              </a:buClr>
              <a:buSzPts val="1400"/>
              <a:buNone/>
              <a:defRPr/>
            </a:lvl1pPr>
            <a:lvl2pPr lvl="1" rtl="0" algn="l">
              <a:lnSpc>
                <a:spcPct val="100000"/>
              </a:lnSpc>
              <a:spcBef>
                <a:spcPts val="0"/>
              </a:spcBef>
              <a:spcAft>
                <a:spcPts val="0"/>
              </a:spcAft>
              <a:buClr>
                <a:srgbClr val="FFFFFF"/>
              </a:buClr>
              <a:buSzPts val="1400"/>
              <a:buNone/>
              <a:defRPr/>
            </a:lvl2pPr>
            <a:lvl3pPr lvl="2" rtl="0" algn="l">
              <a:lnSpc>
                <a:spcPct val="100000"/>
              </a:lnSpc>
              <a:spcBef>
                <a:spcPts val="0"/>
              </a:spcBef>
              <a:spcAft>
                <a:spcPts val="0"/>
              </a:spcAft>
              <a:buClr>
                <a:srgbClr val="FFFFFF"/>
              </a:buClr>
              <a:buSzPts val="1400"/>
              <a:buNone/>
              <a:defRPr/>
            </a:lvl3pPr>
            <a:lvl4pPr lvl="3" rtl="0" algn="l">
              <a:lnSpc>
                <a:spcPct val="100000"/>
              </a:lnSpc>
              <a:spcBef>
                <a:spcPts val="0"/>
              </a:spcBef>
              <a:spcAft>
                <a:spcPts val="0"/>
              </a:spcAft>
              <a:buClr>
                <a:srgbClr val="FFFFFF"/>
              </a:buClr>
              <a:buSzPts val="1400"/>
              <a:buNone/>
              <a:defRPr/>
            </a:lvl4pPr>
            <a:lvl5pPr lvl="4" rtl="0" algn="l">
              <a:lnSpc>
                <a:spcPct val="100000"/>
              </a:lnSpc>
              <a:spcBef>
                <a:spcPts val="0"/>
              </a:spcBef>
              <a:spcAft>
                <a:spcPts val="0"/>
              </a:spcAft>
              <a:buClr>
                <a:srgbClr val="FFFFFF"/>
              </a:buClr>
              <a:buSzPts val="1400"/>
              <a:buNone/>
              <a:defRPr/>
            </a:lvl5pPr>
            <a:lvl6pPr lvl="5" rtl="0" algn="l">
              <a:lnSpc>
                <a:spcPct val="100000"/>
              </a:lnSpc>
              <a:spcBef>
                <a:spcPts val="0"/>
              </a:spcBef>
              <a:spcAft>
                <a:spcPts val="0"/>
              </a:spcAft>
              <a:buClr>
                <a:srgbClr val="FFFFFF"/>
              </a:buClr>
              <a:buSzPts val="1400"/>
              <a:buNone/>
              <a:defRPr/>
            </a:lvl6pPr>
            <a:lvl7pPr lvl="6" rtl="0" algn="l">
              <a:lnSpc>
                <a:spcPct val="100000"/>
              </a:lnSpc>
              <a:spcBef>
                <a:spcPts val="0"/>
              </a:spcBef>
              <a:spcAft>
                <a:spcPts val="0"/>
              </a:spcAft>
              <a:buClr>
                <a:srgbClr val="FFFFFF"/>
              </a:buClr>
              <a:buSzPts val="1400"/>
              <a:buNone/>
              <a:defRPr/>
            </a:lvl7pPr>
            <a:lvl8pPr lvl="7" rtl="0" algn="l">
              <a:lnSpc>
                <a:spcPct val="100000"/>
              </a:lnSpc>
              <a:spcBef>
                <a:spcPts val="0"/>
              </a:spcBef>
              <a:spcAft>
                <a:spcPts val="0"/>
              </a:spcAft>
              <a:buClr>
                <a:srgbClr val="FFFFFF"/>
              </a:buClr>
              <a:buSzPts val="1400"/>
              <a:buNone/>
              <a:defRPr/>
            </a:lvl8pPr>
            <a:lvl9pPr lvl="8" rtl="0" algn="l">
              <a:lnSpc>
                <a:spcPct val="100000"/>
              </a:lnSpc>
              <a:spcBef>
                <a:spcPts val="0"/>
              </a:spcBef>
              <a:spcAft>
                <a:spcPts val="0"/>
              </a:spcAft>
              <a:buClr>
                <a:srgbClr val="FFFFFF"/>
              </a:buClr>
              <a:buSzPts val="1400"/>
              <a:buNone/>
              <a:defRPr/>
            </a:lvl9pPr>
          </a:lstStyle>
          <a:p/>
        </p:txBody>
      </p:sp>
      <p:sp>
        <p:nvSpPr>
          <p:cNvPr id="67" name="Google Shape;67;p15"/>
          <p:cNvSpPr/>
          <p:nvPr/>
        </p:nvSpPr>
        <p:spPr>
          <a:xfrm>
            <a:off x="497517" y="1342670"/>
            <a:ext cx="8147400" cy="3060300"/>
          </a:xfrm>
          <a:prstGeom prst="roundRect">
            <a:avLst>
              <a:gd fmla="val 2634" name="adj"/>
            </a:avLst>
          </a:prstGeom>
          <a:solidFill>
            <a:schemeClr val="accent3">
              <a:alpha val="74900"/>
            </a:schemeClr>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8" name="Google Shape;68;p15"/>
          <p:cNvSpPr txBox="1"/>
          <p:nvPr>
            <p:ph idx="1" type="body"/>
          </p:nvPr>
        </p:nvSpPr>
        <p:spPr>
          <a:xfrm>
            <a:off x="514351" y="1402200"/>
            <a:ext cx="3780000" cy="2941200"/>
          </a:xfrm>
          <a:prstGeom prst="rect">
            <a:avLst/>
          </a:prstGeom>
          <a:noFill/>
          <a:ln>
            <a:noFill/>
          </a:ln>
        </p:spPr>
        <p:txBody>
          <a:bodyPr anchorCtr="0" anchor="t" bIns="34275" lIns="34275" spcFirstLastPara="1" rIns="34275" wrap="square" tIns="34275">
            <a:noAutofit/>
          </a:bodyPr>
          <a:lstStyle>
            <a:lvl1pPr indent="-317500" lvl="0" marL="457200" rtl="0" algn="l">
              <a:lnSpc>
                <a:spcPct val="100000"/>
              </a:lnSpc>
              <a:spcBef>
                <a:spcPts val="800"/>
              </a:spcBef>
              <a:spcAft>
                <a:spcPts val="0"/>
              </a:spcAft>
              <a:buSzPts val="1400"/>
              <a:buChar char="•"/>
              <a:defRPr/>
            </a:lvl1pPr>
            <a:lvl2pPr indent="-317500" lvl="1" marL="914400" rtl="0" algn="l">
              <a:lnSpc>
                <a:spcPct val="100000"/>
              </a:lnSpc>
              <a:spcBef>
                <a:spcPts val="800"/>
              </a:spcBef>
              <a:spcAft>
                <a:spcPts val="0"/>
              </a:spcAft>
              <a:buSzPts val="1400"/>
              <a:buChar char="•"/>
              <a:defRPr/>
            </a:lvl2pPr>
            <a:lvl3pPr indent="-317500" lvl="2" marL="1371600" rtl="0" algn="l">
              <a:lnSpc>
                <a:spcPct val="100000"/>
              </a:lnSpc>
              <a:spcBef>
                <a:spcPts val="800"/>
              </a:spcBef>
              <a:spcAft>
                <a:spcPts val="0"/>
              </a:spcAft>
              <a:buSzPts val="1400"/>
              <a:buChar char="•"/>
              <a:defRPr/>
            </a:lvl3pPr>
            <a:lvl4pPr indent="-317500" lvl="3" marL="1828800" rtl="0" algn="l">
              <a:lnSpc>
                <a:spcPct val="100000"/>
              </a:lnSpc>
              <a:spcBef>
                <a:spcPts val="800"/>
              </a:spcBef>
              <a:spcAft>
                <a:spcPts val="0"/>
              </a:spcAft>
              <a:buSzPts val="1400"/>
              <a:buChar char="•"/>
              <a:defRPr/>
            </a:lvl4pPr>
            <a:lvl5pPr indent="-317500" lvl="4" marL="2286000" rtl="0" algn="l">
              <a:lnSpc>
                <a:spcPct val="100000"/>
              </a:lnSpc>
              <a:spcBef>
                <a:spcPts val="800"/>
              </a:spcBef>
              <a:spcAft>
                <a:spcPts val="0"/>
              </a:spcAft>
              <a:buSzPts val="1400"/>
              <a:buChar char="•"/>
              <a:defRPr/>
            </a:lvl5pPr>
            <a:lvl6pPr indent="-317500" lvl="5" marL="2743200" rtl="0" algn="l">
              <a:lnSpc>
                <a:spcPct val="100000"/>
              </a:lnSpc>
              <a:spcBef>
                <a:spcPts val="800"/>
              </a:spcBef>
              <a:spcAft>
                <a:spcPts val="0"/>
              </a:spcAft>
              <a:buSzPts val="1400"/>
              <a:buChar char="•"/>
              <a:defRPr/>
            </a:lvl6pPr>
            <a:lvl7pPr indent="-317500" lvl="6" marL="3200400" rtl="0" algn="l">
              <a:lnSpc>
                <a:spcPct val="100000"/>
              </a:lnSpc>
              <a:spcBef>
                <a:spcPts val="800"/>
              </a:spcBef>
              <a:spcAft>
                <a:spcPts val="0"/>
              </a:spcAft>
              <a:buSzPts val="1400"/>
              <a:buChar char="•"/>
              <a:defRPr/>
            </a:lvl7pPr>
            <a:lvl8pPr indent="-317500" lvl="7" marL="3657600" rtl="0" algn="l">
              <a:lnSpc>
                <a:spcPct val="100000"/>
              </a:lnSpc>
              <a:spcBef>
                <a:spcPts val="800"/>
              </a:spcBef>
              <a:spcAft>
                <a:spcPts val="0"/>
              </a:spcAft>
              <a:buSzPts val="1400"/>
              <a:buChar char="•"/>
              <a:defRPr/>
            </a:lvl8pPr>
            <a:lvl9pPr indent="-317500" lvl="8" marL="4114800" rtl="0" algn="l">
              <a:lnSpc>
                <a:spcPct val="100000"/>
              </a:lnSpc>
              <a:spcBef>
                <a:spcPts val="800"/>
              </a:spcBef>
              <a:spcAft>
                <a:spcPts val="0"/>
              </a:spcAft>
              <a:buSzPts val="1400"/>
              <a:buChar char="•"/>
              <a:defRPr/>
            </a:lvl9pPr>
          </a:lstStyle>
          <a:p/>
        </p:txBody>
      </p:sp>
      <p:cxnSp>
        <p:nvCxnSpPr>
          <p:cNvPr id="69" name="Google Shape;69;p15"/>
          <p:cNvCxnSpPr/>
          <p:nvPr/>
        </p:nvCxnSpPr>
        <p:spPr>
          <a:xfrm flipH="1" rot="10800000">
            <a:off x="42862" y="747641"/>
            <a:ext cx="2700" cy="368400"/>
          </a:xfrm>
          <a:prstGeom prst="straightConnector1">
            <a:avLst/>
          </a:prstGeom>
          <a:noFill/>
          <a:ln cap="sq" cmpd="sng" w="127000">
            <a:solidFill>
              <a:schemeClr val="accent3"/>
            </a:solidFill>
            <a:prstDash val="solid"/>
            <a:miter lim="8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bum Section">
  <p:cSld name="Album Section">
    <p:spTree>
      <p:nvGrpSpPr>
        <p:cNvPr id="70" name="Shape 70"/>
        <p:cNvGrpSpPr/>
        <p:nvPr/>
      </p:nvGrpSpPr>
      <p:grpSpPr>
        <a:xfrm>
          <a:off x="0" y="0"/>
          <a:ext cx="0" cy="0"/>
          <a:chOff x="0" y="0"/>
          <a:chExt cx="0" cy="0"/>
        </a:xfrm>
      </p:grpSpPr>
      <p:sp>
        <p:nvSpPr>
          <p:cNvPr id="71" name="Google Shape;71;p16"/>
          <p:cNvSpPr txBox="1"/>
          <p:nvPr>
            <p:ph type="title"/>
          </p:nvPr>
        </p:nvSpPr>
        <p:spPr>
          <a:xfrm>
            <a:off x="752856" y="3431286"/>
            <a:ext cx="7781700" cy="740700"/>
          </a:xfrm>
          <a:prstGeom prst="rect">
            <a:avLst/>
          </a:prstGeom>
          <a:noFill/>
          <a:ln>
            <a:noFill/>
          </a:ln>
        </p:spPr>
        <p:txBody>
          <a:bodyPr anchorCtr="0" anchor="b" bIns="0" lIns="68575" spcFirstLastPara="1" rIns="68575" wrap="square" tIns="34275">
            <a:noAutofit/>
          </a:bodyPr>
          <a:lstStyle>
            <a:lvl1pPr lvl="0" rtl="0" algn="l">
              <a:lnSpc>
                <a:spcPct val="100000"/>
              </a:lnSpc>
              <a:spcBef>
                <a:spcPts val="0"/>
              </a:spcBef>
              <a:spcAft>
                <a:spcPts val="0"/>
              </a:spcAft>
              <a:buClr>
                <a:schemeClr val="lt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descr="An empty placeholder to add an image. Click on the placeholder and select the image that you wish to add" id="72" name="Google Shape;72;p16"/>
          <p:cNvSpPr/>
          <p:nvPr>
            <p:ph idx="2" type="pic"/>
          </p:nvPr>
        </p:nvSpPr>
        <p:spPr>
          <a:xfrm>
            <a:off x="786338" y="1605521"/>
            <a:ext cx="2286000" cy="1714500"/>
          </a:xfrm>
          <a:prstGeom prst="rect">
            <a:avLst/>
          </a:prstGeom>
          <a:noFill/>
          <a:ln cap="sq" cmpd="sng" w="38100">
            <a:solidFill>
              <a:schemeClr val="lt1"/>
            </a:solidFill>
            <a:prstDash val="solid"/>
            <a:miter lim="800000"/>
            <a:headEnd len="sm" w="sm" type="none"/>
            <a:tailEnd len="sm" w="sm" type="none"/>
          </a:ln>
          <a:effectLst>
            <a:outerShdw blurRad="50800" rotWithShape="0" algn="tl" dir="2700000" dist="50800">
              <a:srgbClr val="000000">
                <a:alpha val="49410"/>
              </a:srgbClr>
            </a:outerShdw>
          </a:effectLst>
        </p:spPr>
        <p:txBody>
          <a:bodyPr anchorCtr="0" anchor="ctr" bIns="34275" lIns="68575" spcFirstLastPara="1" rIns="68575" wrap="square" tIns="34275">
            <a:noAutofit/>
          </a:bodyPr>
          <a:lstStyle>
            <a:lvl1pPr lvl="0" marR="0" rtl="0" algn="l">
              <a:lnSpc>
                <a:spcPct val="100000"/>
              </a:lnSpc>
              <a:spcBef>
                <a:spcPts val="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1pPr>
            <a:lvl2pPr lvl="1" marR="0" rtl="0" algn="l">
              <a:lnSpc>
                <a:spcPct val="100000"/>
              </a:lnSpc>
              <a:spcBef>
                <a:spcPts val="8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2pPr>
            <a:lvl3pPr lvl="2" marR="0" rtl="0" algn="l">
              <a:lnSpc>
                <a:spcPct val="100000"/>
              </a:lnSpc>
              <a:spcBef>
                <a:spcPts val="800"/>
              </a:spcBef>
              <a:spcAft>
                <a:spcPts val="0"/>
              </a:spcAft>
              <a:buClr>
                <a:schemeClr val="lt1"/>
              </a:buClr>
              <a:buSzPts val="1100"/>
              <a:buFont typeface="Arial"/>
              <a:buChar char="•"/>
              <a:defRPr b="0" i="0" sz="1100" u="none" cap="none" strike="noStrike">
                <a:solidFill>
                  <a:schemeClr val="lt1"/>
                </a:solidFill>
                <a:latin typeface="Corbel"/>
                <a:ea typeface="Corbel"/>
                <a:cs typeface="Corbel"/>
                <a:sym typeface="Corbel"/>
              </a:defRPr>
            </a:lvl3pPr>
            <a:lvl4pPr lvl="3"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orbel"/>
                <a:ea typeface="Corbel"/>
                <a:cs typeface="Corbel"/>
                <a:sym typeface="Corbel"/>
              </a:defRPr>
            </a:lvl4pPr>
            <a:lvl5pPr lvl="4"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orbel"/>
                <a:ea typeface="Corbel"/>
                <a:cs typeface="Corbel"/>
                <a:sym typeface="Corbel"/>
              </a:defRPr>
            </a:lvl5pPr>
            <a:lvl6pPr lvl="5"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orbel"/>
                <a:ea typeface="Corbel"/>
                <a:cs typeface="Corbel"/>
                <a:sym typeface="Corbel"/>
              </a:defRPr>
            </a:lvl6pPr>
            <a:lvl7pPr lvl="6"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orbel"/>
                <a:ea typeface="Corbel"/>
                <a:cs typeface="Corbel"/>
                <a:sym typeface="Corbel"/>
              </a:defRPr>
            </a:lvl7pPr>
            <a:lvl8pPr lvl="7"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orbel"/>
                <a:ea typeface="Corbel"/>
                <a:cs typeface="Corbel"/>
                <a:sym typeface="Corbel"/>
              </a:defRPr>
            </a:lvl8pPr>
            <a:lvl9pPr lvl="8" marR="0" rtl="0" algn="l">
              <a:lnSpc>
                <a:spcPct val="100000"/>
              </a:lnSpc>
              <a:spcBef>
                <a:spcPts val="800"/>
              </a:spcBef>
              <a:spcAft>
                <a:spcPts val="800"/>
              </a:spcAft>
              <a:buClr>
                <a:schemeClr val="lt1"/>
              </a:buClr>
              <a:buSzPts val="900"/>
              <a:buFont typeface="Arial"/>
              <a:buChar char="•"/>
              <a:defRPr b="0" i="0" sz="900" u="none" cap="none" strike="noStrike">
                <a:solidFill>
                  <a:schemeClr val="lt1"/>
                </a:solidFill>
                <a:latin typeface="Corbel"/>
                <a:ea typeface="Corbel"/>
                <a:cs typeface="Corbel"/>
                <a:sym typeface="Corbel"/>
              </a:defRPr>
            </a:lvl9pPr>
          </a:lstStyle>
          <a:p/>
        </p:txBody>
      </p:sp>
      <p:sp>
        <p:nvSpPr>
          <p:cNvPr descr="An empty placeholder to add an image. Click on the placeholder and select the image that you wish to add" id="73" name="Google Shape;73;p16"/>
          <p:cNvSpPr/>
          <p:nvPr>
            <p:ph idx="3" type="pic"/>
          </p:nvPr>
        </p:nvSpPr>
        <p:spPr>
          <a:xfrm>
            <a:off x="3474604" y="1605521"/>
            <a:ext cx="2286000" cy="1714500"/>
          </a:xfrm>
          <a:prstGeom prst="rect">
            <a:avLst/>
          </a:prstGeom>
          <a:noFill/>
          <a:ln cap="sq" cmpd="sng" w="38100">
            <a:solidFill>
              <a:schemeClr val="lt1"/>
            </a:solidFill>
            <a:prstDash val="solid"/>
            <a:miter lim="800000"/>
            <a:headEnd len="sm" w="sm" type="none"/>
            <a:tailEnd len="sm" w="sm" type="none"/>
          </a:ln>
          <a:effectLst>
            <a:outerShdw blurRad="50800" rotWithShape="0" algn="tl" dir="2700000" dist="50800">
              <a:srgbClr val="000000">
                <a:alpha val="49410"/>
              </a:srgbClr>
            </a:outerShdw>
          </a:effectLst>
        </p:spPr>
        <p:txBody>
          <a:bodyPr anchorCtr="0" anchor="ctr" bIns="34275" lIns="68575" spcFirstLastPara="1" rIns="68575" wrap="square" tIns="34275">
            <a:noAutofit/>
          </a:bodyPr>
          <a:lstStyle>
            <a:lvl1pPr lvl="0" marR="0" rtl="0" algn="l">
              <a:lnSpc>
                <a:spcPct val="100000"/>
              </a:lnSpc>
              <a:spcBef>
                <a:spcPts val="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1pPr>
            <a:lvl2pPr lvl="1" marR="0" rtl="0" algn="l">
              <a:lnSpc>
                <a:spcPct val="100000"/>
              </a:lnSpc>
              <a:spcBef>
                <a:spcPts val="8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2pPr>
            <a:lvl3pPr lvl="2" marR="0" rtl="0" algn="l">
              <a:lnSpc>
                <a:spcPct val="100000"/>
              </a:lnSpc>
              <a:spcBef>
                <a:spcPts val="800"/>
              </a:spcBef>
              <a:spcAft>
                <a:spcPts val="0"/>
              </a:spcAft>
              <a:buClr>
                <a:schemeClr val="lt1"/>
              </a:buClr>
              <a:buSzPts val="1100"/>
              <a:buFont typeface="Arial"/>
              <a:buChar char="•"/>
              <a:defRPr b="0" i="0" sz="1100" u="none" cap="none" strike="noStrike">
                <a:solidFill>
                  <a:schemeClr val="lt1"/>
                </a:solidFill>
                <a:latin typeface="Corbel"/>
                <a:ea typeface="Corbel"/>
                <a:cs typeface="Corbel"/>
                <a:sym typeface="Corbel"/>
              </a:defRPr>
            </a:lvl3pPr>
            <a:lvl4pPr lvl="3"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orbel"/>
                <a:ea typeface="Corbel"/>
                <a:cs typeface="Corbel"/>
                <a:sym typeface="Corbel"/>
              </a:defRPr>
            </a:lvl4pPr>
            <a:lvl5pPr lvl="4"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orbel"/>
                <a:ea typeface="Corbel"/>
                <a:cs typeface="Corbel"/>
                <a:sym typeface="Corbel"/>
              </a:defRPr>
            </a:lvl5pPr>
            <a:lvl6pPr lvl="5"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orbel"/>
                <a:ea typeface="Corbel"/>
                <a:cs typeface="Corbel"/>
                <a:sym typeface="Corbel"/>
              </a:defRPr>
            </a:lvl6pPr>
            <a:lvl7pPr lvl="6"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orbel"/>
                <a:ea typeface="Corbel"/>
                <a:cs typeface="Corbel"/>
                <a:sym typeface="Corbel"/>
              </a:defRPr>
            </a:lvl7pPr>
            <a:lvl8pPr lvl="7"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orbel"/>
                <a:ea typeface="Corbel"/>
                <a:cs typeface="Corbel"/>
                <a:sym typeface="Corbel"/>
              </a:defRPr>
            </a:lvl8pPr>
            <a:lvl9pPr lvl="8" marR="0" rtl="0" algn="l">
              <a:lnSpc>
                <a:spcPct val="100000"/>
              </a:lnSpc>
              <a:spcBef>
                <a:spcPts val="800"/>
              </a:spcBef>
              <a:spcAft>
                <a:spcPts val="800"/>
              </a:spcAft>
              <a:buClr>
                <a:schemeClr val="lt1"/>
              </a:buClr>
              <a:buSzPts val="900"/>
              <a:buFont typeface="Arial"/>
              <a:buChar char="•"/>
              <a:defRPr b="0" i="0" sz="900" u="none" cap="none" strike="noStrike">
                <a:solidFill>
                  <a:schemeClr val="lt1"/>
                </a:solidFill>
                <a:latin typeface="Corbel"/>
                <a:ea typeface="Corbel"/>
                <a:cs typeface="Corbel"/>
                <a:sym typeface="Corbel"/>
              </a:defRPr>
            </a:lvl9pPr>
          </a:lstStyle>
          <a:p/>
        </p:txBody>
      </p:sp>
      <p:sp>
        <p:nvSpPr>
          <p:cNvPr descr="An empty placeholder to add an image. Click on the placeholder and select the image that you wish to add" id="74" name="Google Shape;74;p16"/>
          <p:cNvSpPr/>
          <p:nvPr>
            <p:ph idx="4" type="pic"/>
          </p:nvPr>
        </p:nvSpPr>
        <p:spPr>
          <a:xfrm>
            <a:off x="6162870" y="1605521"/>
            <a:ext cx="2286000" cy="1714500"/>
          </a:xfrm>
          <a:prstGeom prst="rect">
            <a:avLst/>
          </a:prstGeom>
          <a:noFill/>
          <a:ln cap="sq" cmpd="sng" w="38100">
            <a:solidFill>
              <a:schemeClr val="lt1"/>
            </a:solidFill>
            <a:prstDash val="solid"/>
            <a:miter lim="800000"/>
            <a:headEnd len="sm" w="sm" type="none"/>
            <a:tailEnd len="sm" w="sm" type="none"/>
          </a:ln>
          <a:effectLst>
            <a:outerShdw blurRad="50800" rotWithShape="0" algn="tl" dir="2700000" dist="50800">
              <a:srgbClr val="000000">
                <a:alpha val="49410"/>
              </a:srgbClr>
            </a:outerShdw>
          </a:effectLst>
        </p:spPr>
        <p:txBody>
          <a:bodyPr anchorCtr="0" anchor="ctr" bIns="34275" lIns="68575" spcFirstLastPara="1" rIns="68575" wrap="square" tIns="34275">
            <a:noAutofit/>
          </a:bodyPr>
          <a:lstStyle>
            <a:lvl1pPr lvl="0" marR="0" rtl="0" algn="l">
              <a:lnSpc>
                <a:spcPct val="100000"/>
              </a:lnSpc>
              <a:spcBef>
                <a:spcPts val="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1pPr>
            <a:lvl2pPr lvl="1" marR="0" rtl="0" algn="l">
              <a:lnSpc>
                <a:spcPct val="100000"/>
              </a:lnSpc>
              <a:spcBef>
                <a:spcPts val="8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2pPr>
            <a:lvl3pPr lvl="2" marR="0" rtl="0" algn="l">
              <a:lnSpc>
                <a:spcPct val="100000"/>
              </a:lnSpc>
              <a:spcBef>
                <a:spcPts val="800"/>
              </a:spcBef>
              <a:spcAft>
                <a:spcPts val="0"/>
              </a:spcAft>
              <a:buClr>
                <a:schemeClr val="lt1"/>
              </a:buClr>
              <a:buSzPts val="1100"/>
              <a:buFont typeface="Arial"/>
              <a:buChar char="•"/>
              <a:defRPr b="0" i="0" sz="1100" u="none" cap="none" strike="noStrike">
                <a:solidFill>
                  <a:schemeClr val="lt1"/>
                </a:solidFill>
                <a:latin typeface="Corbel"/>
                <a:ea typeface="Corbel"/>
                <a:cs typeface="Corbel"/>
                <a:sym typeface="Corbel"/>
              </a:defRPr>
            </a:lvl3pPr>
            <a:lvl4pPr lvl="3"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orbel"/>
                <a:ea typeface="Corbel"/>
                <a:cs typeface="Corbel"/>
                <a:sym typeface="Corbel"/>
              </a:defRPr>
            </a:lvl4pPr>
            <a:lvl5pPr lvl="4"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orbel"/>
                <a:ea typeface="Corbel"/>
                <a:cs typeface="Corbel"/>
                <a:sym typeface="Corbel"/>
              </a:defRPr>
            </a:lvl5pPr>
            <a:lvl6pPr lvl="5"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orbel"/>
                <a:ea typeface="Corbel"/>
                <a:cs typeface="Corbel"/>
                <a:sym typeface="Corbel"/>
              </a:defRPr>
            </a:lvl6pPr>
            <a:lvl7pPr lvl="6"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orbel"/>
                <a:ea typeface="Corbel"/>
                <a:cs typeface="Corbel"/>
                <a:sym typeface="Corbel"/>
              </a:defRPr>
            </a:lvl7pPr>
            <a:lvl8pPr lvl="7" marR="0" rtl="0" algn="l">
              <a:lnSpc>
                <a:spcPct val="100000"/>
              </a:lnSpc>
              <a:spcBef>
                <a:spcPts val="800"/>
              </a:spcBef>
              <a:spcAft>
                <a:spcPts val="0"/>
              </a:spcAft>
              <a:buClr>
                <a:schemeClr val="lt1"/>
              </a:buClr>
              <a:buSzPts val="900"/>
              <a:buFont typeface="Arial"/>
              <a:buChar char="•"/>
              <a:defRPr b="0" i="0" sz="900" u="none" cap="none" strike="noStrike">
                <a:solidFill>
                  <a:schemeClr val="lt1"/>
                </a:solidFill>
                <a:latin typeface="Corbel"/>
                <a:ea typeface="Corbel"/>
                <a:cs typeface="Corbel"/>
                <a:sym typeface="Corbel"/>
              </a:defRPr>
            </a:lvl8pPr>
            <a:lvl9pPr lvl="8" marR="0" rtl="0" algn="l">
              <a:lnSpc>
                <a:spcPct val="100000"/>
              </a:lnSpc>
              <a:spcBef>
                <a:spcPts val="800"/>
              </a:spcBef>
              <a:spcAft>
                <a:spcPts val="800"/>
              </a:spcAft>
              <a:buClr>
                <a:schemeClr val="lt1"/>
              </a:buClr>
              <a:buSzPts val="900"/>
              <a:buFont typeface="Arial"/>
              <a:buChar char="•"/>
              <a:defRPr b="0" i="0" sz="900" u="none" cap="none" strike="noStrike">
                <a:solidFill>
                  <a:schemeClr val="lt1"/>
                </a:solidFill>
                <a:latin typeface="Corbel"/>
                <a:ea typeface="Corbel"/>
                <a:cs typeface="Corbel"/>
                <a:sym typeface="Corbel"/>
              </a:defRPr>
            </a:lvl9pPr>
          </a:lstStyle>
          <a:p/>
        </p:txBody>
      </p:sp>
      <p:sp>
        <p:nvSpPr>
          <p:cNvPr id="75" name="Google Shape;75;p16"/>
          <p:cNvSpPr txBox="1"/>
          <p:nvPr>
            <p:ph idx="1" type="body"/>
          </p:nvPr>
        </p:nvSpPr>
        <p:spPr>
          <a:xfrm>
            <a:off x="752670" y="4200525"/>
            <a:ext cx="7772400" cy="628500"/>
          </a:xfrm>
          <a:prstGeom prst="rect">
            <a:avLst/>
          </a:prstGeom>
          <a:noFill/>
          <a:ln>
            <a:noFill/>
          </a:ln>
        </p:spPr>
        <p:txBody>
          <a:bodyPr anchorCtr="0" anchor="ctr" bIns="34275" lIns="68575" spcFirstLastPara="1" rIns="68575" wrap="square" tIns="0">
            <a:noAutofit/>
          </a:bodyPr>
          <a:lstStyle>
            <a:lvl1pPr indent="-228600" lvl="0" marL="457200" rtl="0" algn="l">
              <a:lnSpc>
                <a:spcPct val="100000"/>
              </a:lnSpc>
              <a:spcBef>
                <a:spcPts val="0"/>
              </a:spcBef>
              <a:spcAft>
                <a:spcPts val="0"/>
              </a:spcAft>
              <a:buSzPts val="1400"/>
              <a:buFont typeface="Corbel"/>
              <a:buNone/>
              <a:defRPr sz="1400"/>
            </a:lvl1pPr>
            <a:lvl2pPr indent="-317500" lvl="1" marL="914400" rtl="0" algn="l">
              <a:lnSpc>
                <a:spcPct val="100000"/>
              </a:lnSpc>
              <a:spcBef>
                <a:spcPts val="800"/>
              </a:spcBef>
              <a:spcAft>
                <a:spcPts val="0"/>
              </a:spcAft>
              <a:buSzPts val="1400"/>
              <a:buChar char="•"/>
              <a:defRPr/>
            </a:lvl2pPr>
            <a:lvl3pPr indent="-317500" lvl="2" marL="1371600" rtl="0" algn="l">
              <a:lnSpc>
                <a:spcPct val="100000"/>
              </a:lnSpc>
              <a:spcBef>
                <a:spcPts val="800"/>
              </a:spcBef>
              <a:spcAft>
                <a:spcPts val="0"/>
              </a:spcAft>
              <a:buSzPts val="1400"/>
              <a:buChar char="•"/>
              <a:defRPr/>
            </a:lvl3pPr>
            <a:lvl4pPr indent="-317500" lvl="3" marL="1828800" rtl="0" algn="l">
              <a:lnSpc>
                <a:spcPct val="100000"/>
              </a:lnSpc>
              <a:spcBef>
                <a:spcPts val="800"/>
              </a:spcBef>
              <a:spcAft>
                <a:spcPts val="0"/>
              </a:spcAft>
              <a:buSzPts val="1400"/>
              <a:buChar char="•"/>
              <a:defRPr/>
            </a:lvl4pPr>
            <a:lvl5pPr indent="-317500" lvl="4" marL="2286000" rtl="0" algn="l">
              <a:lnSpc>
                <a:spcPct val="100000"/>
              </a:lnSpc>
              <a:spcBef>
                <a:spcPts val="800"/>
              </a:spcBef>
              <a:spcAft>
                <a:spcPts val="0"/>
              </a:spcAft>
              <a:buSzPts val="1400"/>
              <a:buChar char="•"/>
              <a:defRPr/>
            </a:lvl5pPr>
            <a:lvl6pPr indent="-317500" lvl="5" marL="2743200" rtl="0" algn="l">
              <a:lnSpc>
                <a:spcPct val="100000"/>
              </a:lnSpc>
              <a:spcBef>
                <a:spcPts val="800"/>
              </a:spcBef>
              <a:spcAft>
                <a:spcPts val="0"/>
              </a:spcAft>
              <a:buSzPts val="1400"/>
              <a:buChar char="•"/>
              <a:defRPr/>
            </a:lvl6pPr>
            <a:lvl7pPr indent="-317500" lvl="6" marL="3200400" rtl="0" algn="l">
              <a:lnSpc>
                <a:spcPct val="100000"/>
              </a:lnSpc>
              <a:spcBef>
                <a:spcPts val="800"/>
              </a:spcBef>
              <a:spcAft>
                <a:spcPts val="0"/>
              </a:spcAft>
              <a:buSzPts val="1400"/>
              <a:buChar char="•"/>
              <a:defRPr/>
            </a:lvl7pPr>
            <a:lvl8pPr indent="-317500" lvl="7" marL="3657600" rtl="0" algn="l">
              <a:lnSpc>
                <a:spcPct val="100000"/>
              </a:lnSpc>
              <a:spcBef>
                <a:spcPts val="800"/>
              </a:spcBef>
              <a:spcAft>
                <a:spcPts val="0"/>
              </a:spcAft>
              <a:buSzPts val="1400"/>
              <a:buChar char="•"/>
              <a:defRPr/>
            </a:lvl8pPr>
            <a:lvl9pPr indent="-317500" lvl="8" marL="4114800" rtl="0" algn="l">
              <a:lnSpc>
                <a:spcPct val="100000"/>
              </a:lnSpc>
              <a:spcBef>
                <a:spcPts val="800"/>
              </a:spcBef>
              <a:spcAft>
                <a:spcPts val="800"/>
              </a:spcAft>
              <a:buSzPts val="1400"/>
              <a:buChar char="•"/>
              <a:defRPr/>
            </a:lvl9pPr>
          </a:lstStyle>
          <a:p/>
        </p:txBody>
      </p:sp>
      <p:sp>
        <p:nvSpPr>
          <p:cNvPr id="76" name="Google Shape;76;p16"/>
          <p:cNvSpPr txBox="1"/>
          <p:nvPr>
            <p:ph idx="10" type="dt"/>
          </p:nvPr>
        </p:nvSpPr>
        <p:spPr>
          <a:xfrm>
            <a:off x="6442245" y="4402931"/>
            <a:ext cx="1200300" cy="2832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77" name="Google Shape;77;p16"/>
          <p:cNvSpPr txBox="1"/>
          <p:nvPr>
            <p:ph idx="11" type="ftr"/>
          </p:nvPr>
        </p:nvSpPr>
        <p:spPr>
          <a:xfrm>
            <a:off x="514350" y="4402931"/>
            <a:ext cx="5870700" cy="2832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78" name="Google Shape;78;p16"/>
          <p:cNvSpPr txBox="1"/>
          <p:nvPr>
            <p:ph idx="12" type="sldNum"/>
          </p:nvPr>
        </p:nvSpPr>
        <p:spPr>
          <a:xfrm>
            <a:off x="7699545" y="4402931"/>
            <a:ext cx="9456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sz="800">
              <a:solidFill>
                <a:schemeClr val="lt1"/>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hyperlink" Target="https://www.anaconda.com/products/individu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CTI League</a:t>
            </a:r>
            <a:endParaRPr/>
          </a:p>
          <a:p>
            <a:pPr indent="0" lvl="0" marL="0" rtl="0" algn="ctr">
              <a:spcBef>
                <a:spcPts val="0"/>
              </a:spcBef>
              <a:spcAft>
                <a:spcPts val="0"/>
              </a:spcAft>
              <a:buNone/>
            </a:pPr>
            <a:r>
              <a:rPr lang="en"/>
              <a:t>Disinformation</a:t>
            </a:r>
            <a:endParaRPr/>
          </a:p>
        </p:txBody>
      </p:sp>
      <p:sp>
        <p:nvSpPr>
          <p:cNvPr id="84" name="Google Shape;84;p17"/>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2020-08-20</a:t>
            </a:r>
            <a:endParaRPr/>
          </a:p>
          <a:p>
            <a:pPr indent="0" lvl="0" marL="0" rtl="0" algn="ctr">
              <a:spcBef>
                <a:spcPts val="0"/>
              </a:spcBef>
              <a:spcAft>
                <a:spcPts val="0"/>
              </a:spcAft>
              <a:buNone/>
            </a:pPr>
            <a:r>
              <a:rPr lang="en"/>
              <a:t>Data Science 4 Disinfo Response: </a:t>
            </a:r>
            <a:endParaRPr/>
          </a:p>
          <a:p>
            <a:pPr indent="0" lvl="0" marL="0" rtl="0" algn="ctr">
              <a:spcBef>
                <a:spcPts val="0"/>
              </a:spcBef>
              <a:spcAft>
                <a:spcPts val="0"/>
              </a:spcAft>
              <a:buNone/>
            </a:pPr>
            <a:r>
              <a:rPr lang="en"/>
              <a:t>Setting up tech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87900" y="1223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Jupyter notebook in Jupyter</a:t>
            </a:r>
            <a:endParaRPr/>
          </a:p>
        </p:txBody>
      </p:sp>
      <p:pic>
        <p:nvPicPr>
          <p:cNvPr id="139" name="Google Shape;139;p26"/>
          <p:cNvPicPr preferRelativeResize="0"/>
          <p:nvPr/>
        </p:nvPicPr>
        <p:blipFill>
          <a:blip r:embed="rId3">
            <a:alphaModFix/>
          </a:blip>
          <a:stretch>
            <a:fillRect/>
          </a:stretch>
        </p:blipFill>
        <p:spPr>
          <a:xfrm>
            <a:off x="719425" y="808450"/>
            <a:ext cx="7705162" cy="4030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87900" y="992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Jupyter Notebook: Print View</a:t>
            </a:r>
            <a:endParaRPr/>
          </a:p>
        </p:txBody>
      </p:sp>
      <p:pic>
        <p:nvPicPr>
          <p:cNvPr id="145" name="Google Shape;145;p27"/>
          <p:cNvPicPr preferRelativeResize="0"/>
          <p:nvPr/>
        </p:nvPicPr>
        <p:blipFill>
          <a:blip r:embed="rId3">
            <a:alphaModFix/>
          </a:blip>
          <a:stretch>
            <a:fillRect/>
          </a:stretch>
        </p:blipFill>
        <p:spPr>
          <a:xfrm>
            <a:off x="642300" y="785300"/>
            <a:ext cx="7859411" cy="4053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Over to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165875" y="173000"/>
            <a:ext cx="8590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Science 4 </a:t>
            </a:r>
            <a:r>
              <a:rPr lang="en"/>
              <a:t>Disinformation Response series</a:t>
            </a:r>
            <a:endParaRPr/>
          </a:p>
        </p:txBody>
      </p:sp>
      <p:sp>
        <p:nvSpPr>
          <p:cNvPr id="90" name="Google Shape;90;p18"/>
          <p:cNvSpPr txBox="1"/>
          <p:nvPr>
            <p:ph idx="1" type="body"/>
          </p:nvPr>
        </p:nvSpPr>
        <p:spPr>
          <a:xfrm>
            <a:off x="387900" y="859100"/>
            <a:ext cx="8368200" cy="370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2020-07-15 Introduction to the disinformation team</a:t>
            </a:r>
            <a:endParaRPr/>
          </a:p>
          <a:p>
            <a:pPr indent="-342900" lvl="0" marL="457200" rtl="0" algn="l">
              <a:spcBef>
                <a:spcPts val="0"/>
              </a:spcBef>
              <a:spcAft>
                <a:spcPts val="0"/>
              </a:spcAft>
              <a:buSzPts val="1800"/>
              <a:buChar char="●"/>
            </a:pPr>
            <a:r>
              <a:rPr lang="en"/>
              <a:t>2020-05-06 What are we chasing?  Digital harm training</a:t>
            </a:r>
            <a:endParaRPr/>
          </a:p>
          <a:p>
            <a:pPr indent="-342900" lvl="0" marL="457200" rtl="0" algn="l">
              <a:spcBef>
                <a:spcPts val="0"/>
              </a:spcBef>
              <a:spcAft>
                <a:spcPts val="0"/>
              </a:spcAft>
              <a:buSzPts val="1800"/>
              <a:buChar char="●"/>
            </a:pPr>
            <a:r>
              <a:rPr b="1" lang="en"/>
              <a:t>2020-08-20</a:t>
            </a:r>
            <a:r>
              <a:rPr b="1" lang="en"/>
              <a:t> getting set up for disinformation data science</a:t>
            </a:r>
            <a:endParaRPr b="1"/>
          </a:p>
          <a:p>
            <a:pPr indent="-342900" lvl="0" marL="457200" rtl="0" algn="l">
              <a:spcBef>
                <a:spcPts val="0"/>
              </a:spcBef>
              <a:spcAft>
                <a:spcPts val="0"/>
              </a:spcAft>
              <a:buSzPts val="1800"/>
              <a:buChar char="●"/>
            </a:pPr>
            <a:r>
              <a:rPr lang="en"/>
              <a:t>2020-05-27 Data sources (process, sources, stores)</a:t>
            </a:r>
            <a:endParaRPr/>
          </a:p>
          <a:p>
            <a:pPr indent="-342900" lvl="0" marL="457200" rtl="0" algn="l">
              <a:spcBef>
                <a:spcPts val="0"/>
              </a:spcBef>
              <a:spcAft>
                <a:spcPts val="0"/>
              </a:spcAft>
              <a:buSzPts val="1800"/>
              <a:buChar char="●"/>
            </a:pPr>
            <a:r>
              <a:rPr lang="en"/>
              <a:t>2020-07-04 Disinfo Data Science examples</a:t>
            </a:r>
            <a:endParaRPr/>
          </a:p>
          <a:p>
            <a:pPr indent="-342900" lvl="0" marL="457200" rtl="0" algn="l">
              <a:spcBef>
                <a:spcPts val="0"/>
              </a:spcBef>
              <a:spcAft>
                <a:spcPts val="0"/>
              </a:spcAft>
              <a:buSzPts val="1800"/>
              <a:buChar char="●"/>
            </a:pPr>
            <a:r>
              <a:rPr lang="en"/>
              <a:t>2020-08-05 Social text analysis</a:t>
            </a:r>
            <a:endParaRPr/>
          </a:p>
          <a:p>
            <a:pPr indent="-342900" lvl="0" marL="457200" rtl="0" algn="l">
              <a:spcBef>
                <a:spcPts val="0"/>
              </a:spcBef>
              <a:spcAft>
                <a:spcPts val="0"/>
              </a:spcAft>
              <a:buSzPts val="1800"/>
              <a:buChar char="●"/>
            </a:pPr>
            <a:r>
              <a:rPr lang="en"/>
              <a:t>TBA Image data analysis</a:t>
            </a:r>
            <a:endParaRPr/>
          </a:p>
          <a:p>
            <a:pPr indent="-342900" lvl="0" marL="457200" rtl="0" algn="l">
              <a:spcBef>
                <a:spcPts val="0"/>
              </a:spcBef>
              <a:spcAft>
                <a:spcPts val="0"/>
              </a:spcAft>
              <a:buSzPts val="1800"/>
              <a:buChar char="●"/>
            </a:pPr>
            <a:r>
              <a:rPr lang="en"/>
              <a:t>2020-07-11 Relationships as data</a:t>
            </a:r>
            <a:endParaRPr/>
          </a:p>
          <a:p>
            <a:pPr indent="-342900" lvl="0" marL="457200" rtl="0" algn="l">
              <a:spcBef>
                <a:spcPts val="0"/>
              </a:spcBef>
              <a:spcAft>
                <a:spcPts val="0"/>
              </a:spcAft>
              <a:buSzPts val="1800"/>
              <a:buChar char="●"/>
            </a:pPr>
            <a:r>
              <a:rPr lang="en"/>
              <a:t>TBA Extending your analysis with machine learning skillz</a:t>
            </a:r>
            <a:endParaRPr/>
          </a:p>
          <a:p>
            <a:pPr indent="-342900" lvl="0" marL="457200" rtl="0" algn="l">
              <a:spcBef>
                <a:spcPts val="0"/>
              </a:spcBef>
              <a:spcAft>
                <a:spcPts val="0"/>
              </a:spcAft>
              <a:buSzPts val="1800"/>
              <a:buChar char="●"/>
            </a:pPr>
            <a:r>
              <a:rPr lang="en"/>
              <a:t>TBA Communicating results (style, narratives, visualisations)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460950" y="2153250"/>
            <a:ext cx="8222100" cy="84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Tech Do We Need?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87900" y="882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DS4DR Technologies</a:t>
            </a:r>
            <a:endParaRPr/>
          </a:p>
        </p:txBody>
      </p:sp>
      <p:sp>
        <p:nvSpPr>
          <p:cNvPr id="101" name="Google Shape;101;p20"/>
          <p:cNvSpPr txBox="1"/>
          <p:nvPr>
            <p:ph idx="1" type="body"/>
          </p:nvPr>
        </p:nvSpPr>
        <p:spPr>
          <a:xfrm>
            <a:off x="167400" y="1010575"/>
            <a:ext cx="4404600" cy="3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a:t>
            </a:r>
            <a:endParaRPr/>
          </a:p>
          <a:p>
            <a:pPr indent="-342900" lvl="0" marL="457200" rtl="0" algn="l">
              <a:spcBef>
                <a:spcPts val="1600"/>
              </a:spcBef>
              <a:spcAft>
                <a:spcPts val="0"/>
              </a:spcAft>
              <a:buSzPts val="1800"/>
              <a:buChar char="●"/>
            </a:pPr>
            <a:r>
              <a:rPr lang="en"/>
              <a:t>Jupyter notebooks</a:t>
            </a:r>
            <a:endParaRPr/>
          </a:p>
          <a:p>
            <a:pPr indent="-342900" lvl="0" marL="457200" rtl="0" algn="l">
              <a:spcBef>
                <a:spcPts val="0"/>
              </a:spcBef>
              <a:spcAft>
                <a:spcPts val="0"/>
              </a:spcAft>
              <a:buSzPts val="1800"/>
              <a:buChar char="●"/>
            </a:pPr>
            <a:r>
              <a:rPr lang="en"/>
              <a:t>Python libraries</a:t>
            </a:r>
            <a:endParaRPr/>
          </a:p>
          <a:p>
            <a:pPr indent="0" lvl="0" marL="0" rtl="0" algn="l">
              <a:spcBef>
                <a:spcPts val="1600"/>
              </a:spcBef>
              <a:spcAft>
                <a:spcPts val="0"/>
              </a:spcAft>
              <a:buNone/>
            </a:pPr>
            <a:r>
              <a:rPr lang="en"/>
              <a:t>Analysis</a:t>
            </a:r>
            <a:endParaRPr/>
          </a:p>
          <a:p>
            <a:pPr indent="-342900" lvl="0" marL="457200" rtl="0" algn="l">
              <a:spcBef>
                <a:spcPts val="1600"/>
              </a:spcBef>
              <a:spcAft>
                <a:spcPts val="0"/>
              </a:spcAft>
              <a:buSzPts val="1800"/>
              <a:buChar char="●"/>
            </a:pPr>
            <a:r>
              <a:rPr lang="en"/>
              <a:t>Gephi</a:t>
            </a:r>
            <a:endParaRPr/>
          </a:p>
          <a:p>
            <a:pPr indent="0" lvl="0" marL="0" rtl="0" algn="l">
              <a:spcBef>
                <a:spcPts val="1600"/>
              </a:spcBef>
              <a:spcAft>
                <a:spcPts val="1600"/>
              </a:spcAft>
              <a:buNone/>
            </a:pPr>
            <a:r>
              <a:t/>
            </a:r>
            <a:endParaRPr/>
          </a:p>
        </p:txBody>
      </p:sp>
      <p:sp>
        <p:nvSpPr>
          <p:cNvPr id="102" name="Google Shape;102;p20"/>
          <p:cNvSpPr txBox="1"/>
          <p:nvPr>
            <p:ph idx="1" type="body"/>
          </p:nvPr>
        </p:nvSpPr>
        <p:spPr>
          <a:xfrm>
            <a:off x="5040550" y="1029900"/>
            <a:ext cx="3811200" cy="3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tools</a:t>
            </a:r>
            <a:endParaRPr/>
          </a:p>
          <a:p>
            <a:pPr indent="-342900" lvl="0" marL="457200" rtl="0" algn="l">
              <a:spcBef>
                <a:spcPts val="1600"/>
              </a:spcBef>
              <a:spcAft>
                <a:spcPts val="0"/>
              </a:spcAft>
              <a:buSzPts val="1800"/>
              <a:buChar char="●"/>
            </a:pPr>
            <a:r>
              <a:rPr lang="en"/>
              <a:t>crowdtangle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460950" y="2153250"/>
            <a:ext cx="8222100" cy="84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Jupyter Notebooks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87900" y="2917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 this the easy way...</a:t>
            </a:r>
            <a:endParaRPr/>
          </a:p>
        </p:txBody>
      </p:sp>
      <p:pic>
        <p:nvPicPr>
          <p:cNvPr id="113" name="Google Shape;113;p22"/>
          <p:cNvPicPr preferRelativeResize="0"/>
          <p:nvPr/>
        </p:nvPicPr>
        <p:blipFill>
          <a:blip r:embed="rId3">
            <a:alphaModFix/>
          </a:blip>
          <a:stretch>
            <a:fillRect/>
          </a:stretch>
        </p:blipFill>
        <p:spPr>
          <a:xfrm>
            <a:off x="1833850" y="1034363"/>
            <a:ext cx="5300201" cy="3074775"/>
          </a:xfrm>
          <a:prstGeom prst="rect">
            <a:avLst/>
          </a:prstGeom>
          <a:noFill/>
          <a:ln>
            <a:noFill/>
          </a:ln>
        </p:spPr>
      </p:pic>
      <p:sp>
        <p:nvSpPr>
          <p:cNvPr id="114" name="Google Shape;114;p22"/>
          <p:cNvSpPr txBox="1"/>
          <p:nvPr/>
        </p:nvSpPr>
        <p:spPr>
          <a:xfrm>
            <a:off x="1914600" y="4338800"/>
            <a:ext cx="5138700" cy="52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rgbClr val="FFFFFF"/>
                </a:solidFill>
                <a:hlinkClick r:id="rId4">
                  <a:extLst>
                    <a:ext uri="{A12FA001-AC4F-418D-AE19-62706E023703}">
                      <ahyp:hlinkClr val="tx"/>
                    </a:ext>
                  </a:extLst>
                </a:hlinkClick>
              </a:rPr>
              <a:t>https://www.anaconda.com/products/individual</a:t>
            </a:r>
            <a:endParaRPr sz="18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87900" y="992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Starting Jupyter</a:t>
            </a:r>
            <a:endParaRPr/>
          </a:p>
        </p:txBody>
      </p:sp>
      <p:sp>
        <p:nvSpPr>
          <p:cNvPr id="120" name="Google Shape;120;p23"/>
          <p:cNvSpPr txBox="1"/>
          <p:nvPr>
            <p:ph idx="1" type="body"/>
          </p:nvPr>
        </p:nvSpPr>
        <p:spPr>
          <a:xfrm>
            <a:off x="387900" y="845700"/>
            <a:ext cx="8368200" cy="17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 terminal window</a:t>
            </a:r>
            <a:endParaRPr/>
          </a:p>
          <a:p>
            <a:pPr indent="0" lvl="0" marL="0" rtl="0" algn="l">
              <a:spcBef>
                <a:spcPts val="1600"/>
              </a:spcBef>
              <a:spcAft>
                <a:spcPts val="0"/>
              </a:spcAft>
              <a:buNone/>
            </a:pPr>
            <a:r>
              <a:rPr lang="en"/>
              <a:t>Move to the directory you want to run code from</a:t>
            </a:r>
            <a:endParaRPr/>
          </a:p>
          <a:p>
            <a:pPr indent="0" lvl="0" marL="0" rtl="0" algn="l">
              <a:spcBef>
                <a:spcPts val="1600"/>
              </a:spcBef>
              <a:spcAft>
                <a:spcPts val="1600"/>
              </a:spcAft>
              <a:buNone/>
            </a:pPr>
            <a:r>
              <a:rPr lang="en"/>
              <a:t>Type “jupyter notebook”</a:t>
            </a:r>
            <a:endParaRPr/>
          </a:p>
        </p:txBody>
      </p:sp>
      <p:pic>
        <p:nvPicPr>
          <p:cNvPr id="121" name="Google Shape;121;p23"/>
          <p:cNvPicPr preferRelativeResize="0"/>
          <p:nvPr/>
        </p:nvPicPr>
        <p:blipFill>
          <a:blip r:embed="rId3">
            <a:alphaModFix/>
          </a:blip>
          <a:stretch>
            <a:fillRect/>
          </a:stretch>
        </p:blipFill>
        <p:spPr>
          <a:xfrm>
            <a:off x="323125" y="2626375"/>
            <a:ext cx="8524875" cy="176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87900" y="1223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you get: the Jupyter Dashboard</a:t>
            </a:r>
            <a:endParaRPr/>
          </a:p>
        </p:txBody>
      </p:sp>
      <p:pic>
        <p:nvPicPr>
          <p:cNvPr id="127" name="Google Shape;127;p24"/>
          <p:cNvPicPr preferRelativeResize="0"/>
          <p:nvPr/>
        </p:nvPicPr>
        <p:blipFill>
          <a:blip r:embed="rId3">
            <a:alphaModFix/>
          </a:blip>
          <a:stretch>
            <a:fillRect/>
          </a:stretch>
        </p:blipFill>
        <p:spPr>
          <a:xfrm>
            <a:off x="533400" y="960850"/>
            <a:ext cx="7903985" cy="403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87900" y="1455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file in Jupyter</a:t>
            </a:r>
            <a:endParaRPr/>
          </a:p>
        </p:txBody>
      </p:sp>
      <p:pic>
        <p:nvPicPr>
          <p:cNvPr id="133" name="Google Shape;133;p25"/>
          <p:cNvPicPr preferRelativeResize="0"/>
          <p:nvPr/>
        </p:nvPicPr>
        <p:blipFill>
          <a:blip r:embed="rId3">
            <a:alphaModFix/>
          </a:blip>
          <a:stretch>
            <a:fillRect/>
          </a:stretch>
        </p:blipFill>
        <p:spPr>
          <a:xfrm>
            <a:off x="1364225" y="831600"/>
            <a:ext cx="6167228" cy="4007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