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Liver Cirrhosis Using Advanced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Liver cirrhosis is a chronic disease leading to severe complications. Early detection improves patient outcomes.</a:t>
            </a:r>
          </a:p>
          <a:p/>
          <a:p>
            <a:r>
              <a:t>This project applies advanced machine learning techniques to predict liver cirrhosis using patient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develops a predictive system using classification algorithms, feature selection, and performance evaluation.</a:t>
            </a:r>
          </a:p>
          <a:p/>
          <a:p>
            <a:r>
              <a:t>Goal: Assist healthcare professionals in early diagnosis and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Scenario-Based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Dr. Meera, a hepatologist, uses the system to upload patient data.</a:t>
            </a:r>
          </a:p>
          <a:p>
            <a:r>
              <a:t>The model predicts the likelihood of liver cirrhosis.</a:t>
            </a:r>
          </a:p>
          <a:p/>
          <a:p>
            <a:r>
              <a:t>This helps her recommend lifestyle changes and treatments early.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Pipeline:</a:t>
            </a:r>
          </a:p>
          <a:p>
            <a:r>
              <a:t>- Data preprocessing (missing values, normalization)</a:t>
            </a:r>
          </a:p>
          <a:p>
            <a:r>
              <a:t>- Feature selection &amp; engineering</a:t>
            </a:r>
          </a:p>
          <a:p>
            <a:r>
              <a:t>- Model training (Logistic Regression, Random Forest, SVM, XGBoost)</a:t>
            </a:r>
          </a:p>
          <a:p>
            <a:r>
              <a:t>- Model evaluation (Accuracy, Precision, Recall, F1, ROC-AUC)</a:t>
            </a:r>
          </a:p>
          <a:p/>
          <a:p>
            <a:r>
              <a:t>Tools: Python, Pandas, NumPy, Scikit-learn, Matplotlib, Seaborn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Patient Dataset → Data Preprocessing → Feature Selection → Model Training → Evaluation → Prediction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preprocessing</a:t>
            </a:r>
          </a:p>
          <a:p>
            <a:r>
              <a:t>- Feature selection</a:t>
            </a:r>
          </a:p>
          <a:p>
            <a:r>
              <a:t>- Training multiple algorithms</a:t>
            </a:r>
          </a:p>
          <a:p>
            <a:r>
              <a:t>- Model evaluation metrics</a:t>
            </a:r>
          </a:p>
          <a:p>
            <a:r>
              <a:t>- Easy-to-use prediction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metrics used: Accuracy, Precision, Recall, F1-score, ROC-AUC.</a:t>
            </a:r>
          </a:p>
          <a:p/>
          <a:p>
            <a:r>
              <a:t>Random Forest achieved highest accuracy.</a:t>
            </a:r>
          </a:p>
          <a:p>
            <a:r>
              <a:t>Logistic Regression provided best interpretability.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shows the potential of ML in healthcare.</a:t>
            </a:r>
          </a:p>
          <a:p/>
          <a:p>
            <a:r>
              <a:t>Future scope:</a:t>
            </a:r>
          </a:p>
          <a:p>
            <a:r>
              <a:t>- Apply deep learning</a:t>
            </a:r>
          </a:p>
          <a:p>
            <a:r>
              <a:t>- Larger datasets</a:t>
            </a:r>
          </a:p>
          <a:p>
            <a:r>
              <a:t>- Integration with hospital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