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65" r:id="rId16"/>
    <p:sldId id="270" r:id="rId17"/>
    <p:sldId id="273" r:id="rId18"/>
    <p:sldId id="259" r:id="rId19"/>
  </p:sldIdLst>
  <p:sldSz cx="12192000" cy="6858000"/>
  <p:notesSz cx="6858000" cy="9144000"/>
  <p:embeddedFontLst>
    <p:embeddedFont>
      <p:font typeface="Lato Black" panose="020F0502020204030203" pitchFamily="34" charset="0"/>
      <p:bold r:id="rId21"/>
      <p:boldItalic r:id="rId22"/>
    </p:embeddedFont>
    <p:embeddedFont>
      <p:font typeface="Libre Baskerville" panose="02000000000000000000" pitchFamily="2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42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79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45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863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48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20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387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91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55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17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81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55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95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7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Naukri Jobs Data Web Scrapping &amp;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297310" y="430352"/>
            <a:ext cx="386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Demanding Jobs with Minimum Experience</a:t>
            </a:r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D9F44-DE7B-FF78-28E2-124716D9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9" y="712485"/>
            <a:ext cx="6929404" cy="621200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99" y="1435346"/>
            <a:ext cx="50273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Top 3 jobs roles for freshers as shown in image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Highest </a:t>
            </a: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developer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 are available </a:t>
            </a: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0 experience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Opportunities for DS students (with 0 experience) are moderate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few jobs are available for Data Analyst with 0 experience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0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297310" y="430352"/>
            <a:ext cx="493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 on Job Postings by Company in the Last 3 Days</a:t>
            </a:r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700" y="1008079"/>
            <a:ext cx="57454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Highest jobs are posted by </a:t>
            </a:r>
            <a:r>
              <a:rPr lang="en-US" alt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Carbynetech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company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Accenture posted jobs are higher then others and lower than </a:t>
            </a:r>
            <a:r>
              <a:rPr lang="en-US" alt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Carbynetech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companies posted jobs are very less Max Salary vs. Max Experience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85648-E6B9-AE15-593F-CE77DEA4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" y="1815396"/>
            <a:ext cx="8750825" cy="48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297310" y="430352"/>
            <a:ext cx="4326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Scattered plot on Max Salary vs. Max Experience</a:t>
            </a:r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959" y="1411324"/>
            <a:ext cx="3722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Max Experience candidates will get Max Salary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Low Experience candidates will get low salary 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CCB1F-DC3F-8135-7821-0036CE08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071"/>
            <a:ext cx="7735839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827156" y="398220"/>
            <a:ext cx="3268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Sunburst Chat on Top 20 Companies</a:t>
            </a:r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4DEFA-5A12-1BE7-26EA-1EE03BA1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3" y="787622"/>
            <a:ext cx="7516274" cy="605874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968" y="1316413"/>
            <a:ext cx="3720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Sunburst Chart: Company Name -&gt; Job Title -&gt;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Locations with Job Count'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2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190015" y="555532"/>
            <a:ext cx="3268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Sunburst Chat on Top 20 Companies</a:t>
            </a:r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968" y="1208691"/>
            <a:ext cx="48093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Maximum number of jobs available only for Work from Office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company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offering Remote job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company name: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 Ai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4C2B1-435B-2381-A0EF-AB03BF33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" y="1007510"/>
            <a:ext cx="7243463" cy="58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5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297310" y="430352"/>
            <a:ext cx="3837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on Reviews of Top 15 Companies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ADC86-3848-0B61-FCF5-3945EDC0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22" y="2828840"/>
            <a:ext cx="1629002" cy="120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43707D-74CF-D210-8E5F-4FF82F1E6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1886"/>
            <a:ext cx="8990091" cy="539497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3" y="1458391"/>
            <a:ext cx="413446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Maximum reviews are written to Accenture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Infosys &amp; IBM reviews are moderate.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 are few companies which has no reviews</a:t>
            </a:r>
          </a:p>
        </p:txBody>
      </p:sp>
    </p:spTree>
    <p:extLst>
      <p:ext uri="{BB962C8B-B14F-4D97-AF65-F5344CB8AC3E}">
        <p14:creationId xmlns:p14="http://schemas.microsoft.com/office/powerpoint/2010/main" val="318536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297310" y="430352"/>
            <a:ext cx="4326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Scattered plot on Max Salary vs. Max Experience</a:t>
            </a:r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D34CC-1707-6331-5D51-C6B15B07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2" y="1111313"/>
            <a:ext cx="7699263" cy="46177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19" y="1411325"/>
            <a:ext cx="3050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Max experience there is one outlet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(1 Year experience )</a:t>
            </a:r>
          </a:p>
        </p:txBody>
      </p:sp>
    </p:spTree>
    <p:extLst>
      <p:ext uri="{BB962C8B-B14F-4D97-AF65-F5344CB8AC3E}">
        <p14:creationId xmlns:p14="http://schemas.microsoft.com/office/powerpoint/2010/main" val="116609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08472" y="211570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Business Question:</a:t>
            </a:r>
            <a:endParaRPr lang="en-IN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demanding skill is Python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Developer, Data Scientist, Analyst, Data Engineer jobs are more essential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Demanding job with minimum (0) experience is python developer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Scientist can earn maximum salary (10 LPA) with minimum (0) experience 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unique companies are 58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 unique companies offering 1580 jobs across 28 different locations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models of work </a:t>
            </a:r>
            <a:r>
              <a:rPr lang="en-IN" sz="15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WFO, Hybrid &amp; Remote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endParaRPr lang="en-IN" sz="15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Hidden data extraction.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columns based on Regex patterns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manipulation 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 &amp; providing insights on real time data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0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347412" y="1255629"/>
            <a:ext cx="1070307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lang="en-IN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Bodasingi</a:t>
            </a:r>
            <a:r>
              <a:rPr lang="en-IN" sz="180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Anil Kumar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Qualitification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Mtech</a:t>
            </a:r>
            <a:r>
              <a:rPr lang="en-IN" sz="180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BITS Pilani Rajasthan </a:t>
            </a:r>
            <a:endParaRPr sz="180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Science ?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IN" sz="180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future has immense impact on data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Through data analysis we can 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make accurate predictions</a:t>
            </a: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conclusions </a:t>
            </a:r>
          </a:p>
          <a:p>
            <a:pPr marL="285750" lvl="8" indent="-285750"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Securing Data &amp; key sensitive information  </a:t>
            </a:r>
            <a:endParaRPr sz="180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Working in IBM from last 3 years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01851" y="-2016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dirty="0">
                <a:solidFill>
                  <a:srgbClr val="00B0F0"/>
                </a:solidFill>
              </a:rPr>
              <a:t>Agenda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64021" y="144262"/>
            <a:ext cx="10515600" cy="593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of the Project </a:t>
            </a:r>
          </a:p>
          <a:p>
            <a:pPr lvl="1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this project is to scrape job details from Naukri.com, a popular job portal in India, and analyze the data to gain insights into job trends and market demand. </a:t>
            </a:r>
            <a:endParaRPr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https://www.naukri.com/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followed for scrapping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Selenium: A web automation tool used for scraping dynamic web pages.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libraries for Data Cleaning &amp; Data Analysis with various approaches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Raw data from Naukri website and saved in </a:t>
            </a:r>
            <a:r>
              <a:rPr lang="en-IN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Naukri_RawData.csv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the Data 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96922-AEA2-C519-3AA8-122A5E0F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9" y="3538753"/>
            <a:ext cx="10056444" cy="4051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9823" y="772885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indent="-228600">
              <a:buSzPct val="100000"/>
            </a:pPr>
            <a:r>
              <a:rPr lang="en-IN" sz="4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the Data </a:t>
            </a:r>
            <a:endParaRPr lang="en-IN" sz="4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SzPct val="100000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Scrapped the 80 pages on live website </a:t>
            </a:r>
          </a:p>
          <a:p>
            <a:pPr marL="228600" indent="-228600">
              <a:buSzPct val="100000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data contains 1600 rows  &amp; 7 columns</a:t>
            </a:r>
          </a:p>
          <a:p>
            <a:pPr marL="228600" indent="-228600">
              <a:buSzPct val="100000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data cleaning &amp; manipulation the size of the data frame is 1580 rows &amp; 13 columns</a:t>
            </a:r>
          </a:p>
          <a:p>
            <a:pPr marL="228600" indent="-228600">
              <a:buSzPct val="100000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column data types are </a:t>
            </a:r>
            <a:r>
              <a:rPr lang="en-US" altLang="en-US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float64(3), int64(4), object(6) </a:t>
            </a:r>
          </a:p>
          <a:p>
            <a:pPr marL="0" indent="0">
              <a:buSzPct val="100000"/>
              <a:buNone/>
            </a:pP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56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Analysis: </a:t>
            </a:r>
            <a:endParaRPr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4800" b="1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Steps 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Pandas for reading raw data with required columns.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Regex to identify the patterns and split the raw data into multiple columns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the duplicate values in columns with pandas &amp; regex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 the unrelated columns &amp; rows 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Naukri_DataCleaning.csv</a:t>
            </a: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SzPct val="100000"/>
              <a:buFont typeface="Calibri"/>
              <a:buAutoNum type="alphaLcPeriod"/>
            </a:pPr>
            <a:r>
              <a:rPr lang="en-IN" sz="4800" b="1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Manipulation Steps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the datatype of the data frame column to int and float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null values with appropriate values . E.g., Ratings &amp; Review columns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custom methods &amp; built in methods to get desired values</a:t>
            </a:r>
          </a:p>
          <a:p>
            <a:pPr marL="971550" lvl="1" indent="-514350" algn="just">
              <a:spcBef>
                <a:spcPts val="1000"/>
              </a:spcBef>
              <a:buSzPct val="100000"/>
              <a:buFont typeface="+mj-lt"/>
              <a:buAutoNum type="romanUcPeriod"/>
            </a:pP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Naukri_DataAnalysis.csv </a:t>
            </a:r>
            <a:r>
              <a:rPr lang="en-IN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for all plots and analysis </a:t>
            </a:r>
            <a:endParaRPr sz="4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10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0776" y="462694"/>
            <a:ext cx="10515600" cy="6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FF0000"/>
              </a:buClr>
              <a:buSzPts val="4400"/>
            </a:pPr>
            <a:r>
              <a:rPr lang="en-IN" sz="28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  <a:br>
              <a:rPr lang="en-IN" sz="3200" b="1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9A2B0-B9B2-3E00-8E10-ABF820A9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" y="1993769"/>
            <a:ext cx="7761739" cy="4516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 rot="5400000">
            <a:off x="7569476" y="3712376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Plotting the line chart on all locations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86" y="842536"/>
            <a:ext cx="69252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Hyderabad has the highest number of job postings.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jobs in Bengaluru is lower than in Hyderabad but higher than in other cities.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Chennai, Gurugram, and Mumbai offer a moderate number of job opportunities.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8A129-B793-23F2-AC17-91AEF9E011CC}"/>
              </a:ext>
            </a:extLst>
          </p:cNvPr>
          <p:cNvSpPr txBox="1"/>
          <p:nvPr/>
        </p:nvSpPr>
        <p:spPr>
          <a:xfrm>
            <a:off x="2297558" y="429967"/>
            <a:ext cx="6158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chart on Job Vacancies on </a:t>
            </a:r>
            <a:r>
              <a:rPr lang="en-IN" b="1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all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13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82540" y="-30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</a:t>
            </a:r>
            <a:r>
              <a:rPr lang="en-IN" sz="1500" b="1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Plotting Bar chart on All companies</a:t>
            </a:r>
            <a:r>
              <a:rPr lang="en-IN" sz="1500" b="1" i="1" dirty="0">
                <a:solidFill>
                  <a:srgbClr val="00B0F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 rot="5400000">
            <a:off x="7569476" y="3712376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Plotting the line chart on all locations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780" y="1039269"/>
            <a:ext cx="28680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has the highest number of vacancies.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vacancies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system-ui"/>
              </a:rPr>
              <a:t>Accenture &amp; CARBYNETECH 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lower than in IBM but higher than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 other companies.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Infosys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sadup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Trigent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moderate number of job opportunities.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C4320-92DF-2092-0E63-8019E968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2" y="695161"/>
            <a:ext cx="9217742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E0DE453-D326-C8DF-28FC-24532379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0" y="309280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4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830649" y="923857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on Work Mode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065" y="1771418"/>
            <a:ext cx="45897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Maximum opportunities are for Work From office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opportunities for Hybrid mode is moderate.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Very few opportunities for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AE1B3-926D-A3EB-236E-B4832A2A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0" y="1771418"/>
            <a:ext cx="3972479" cy="331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DC86-3848-0B61-FCF5-3945EDC0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922" y="2828840"/>
            <a:ext cx="162900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668809" y="673712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View on Max &amp; Min Experience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521" y="1445129"/>
            <a:ext cx="43524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3 years experience candidates more opportunities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5 years experience candidates moderate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Freshers opportunities are moderate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high experienced candidates opportunities are less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6CE5-19BF-6D34-FA8F-E4586289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6" y="1262411"/>
            <a:ext cx="1200318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6D79B-7F96-B1F0-0810-5CD947CEE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392" y="1262411"/>
            <a:ext cx="1066949" cy="453453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F7E1B4AD-CC99-075A-6CDE-E1A667E2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696" y="1262411"/>
            <a:ext cx="43524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8 years experience candidates more opportunities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5 years experience candidates moderate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Freshers opportunities are moderate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high experienced candidates opportunities are less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689E6-2CE1-E22B-6B75-3E798E69B530}"/>
              </a:ext>
            </a:extLst>
          </p:cNvPr>
          <p:cNvSpPr txBox="1"/>
          <p:nvPr/>
        </p:nvSpPr>
        <p:spPr>
          <a:xfrm>
            <a:off x="486099" y="4620090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endParaRPr lang="en-IN" sz="16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3- 8 years more number of opportunities in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above 15 + years of experience very less opportunities </a:t>
            </a:r>
          </a:p>
        </p:txBody>
      </p:sp>
    </p:spTree>
    <p:extLst>
      <p:ext uri="{BB962C8B-B14F-4D97-AF65-F5344CB8AC3E}">
        <p14:creationId xmlns:p14="http://schemas.microsoft.com/office/powerpoint/2010/main" val="397392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99830" y="-631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82540" y="347372"/>
            <a:ext cx="10515600" cy="53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58839-24CB-4559-805E-58044D6FCBDC}"/>
              </a:ext>
            </a:extLst>
          </p:cNvPr>
          <p:cNvSpPr txBox="1"/>
          <p:nvPr/>
        </p:nvSpPr>
        <p:spPr>
          <a:xfrm>
            <a:off x="2297310" y="430352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on Most Demanding Skill in Market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65ED4-196C-EA0B-E2C7-7F2C5216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5" y="1161277"/>
            <a:ext cx="7772415" cy="569672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D7BC838-0B0A-1E2B-19ED-4389406A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878" y="1497097"/>
            <a:ext cx="6306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Dominance &amp;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demanding skill which is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for maximum of jobs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Analysis &amp; Analytics are 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Emphasis on Data Skills</a:t>
            </a: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&amp; Machine learning is also Important skill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8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1006</Words>
  <Application>Microsoft Office PowerPoint</Application>
  <PresentationFormat>Widescreen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Wingdings</vt:lpstr>
      <vt:lpstr>Lato Black</vt:lpstr>
      <vt:lpstr>var(--jp-code-font-family)</vt:lpstr>
      <vt:lpstr>Courier New</vt:lpstr>
      <vt:lpstr>Arial</vt:lpstr>
      <vt:lpstr>Calibri</vt:lpstr>
      <vt:lpstr>system-ui</vt:lpstr>
      <vt:lpstr>Libre Baskerville</vt:lpstr>
      <vt:lpstr>Office Theme</vt:lpstr>
      <vt:lpstr>PowerPoint Presentation</vt:lpstr>
      <vt:lpstr>PowerPoint Presentation</vt:lpstr>
      <vt:lpstr>Agenda   </vt:lpstr>
      <vt:lpstr>Agenda   </vt:lpstr>
      <vt:lpstr>Univariate Analysis     </vt:lpstr>
      <vt:lpstr>Univariate Analysis   </vt:lpstr>
      <vt:lpstr>Univariate Analysis   </vt:lpstr>
      <vt:lpstr>Univariate Analysis   </vt:lpstr>
      <vt:lpstr>Bivariate Analysis   </vt:lpstr>
      <vt:lpstr>Bivariate Analysis   </vt:lpstr>
      <vt:lpstr>Bivariate Analysis   </vt:lpstr>
      <vt:lpstr>Bivariate Analysis   </vt:lpstr>
      <vt:lpstr>Bivariate Analysis   </vt:lpstr>
      <vt:lpstr>Bivariate Analysis   </vt:lpstr>
      <vt:lpstr>Bivariate Analysis   </vt:lpstr>
      <vt:lpstr>Bivariate Analysis   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SWETHA BOBBADHI</cp:lastModifiedBy>
  <cp:revision>32</cp:revision>
  <dcterms:created xsi:type="dcterms:W3CDTF">2021-02-16T05:19:01Z</dcterms:created>
  <dcterms:modified xsi:type="dcterms:W3CDTF">2024-08-31T07:01:07Z</dcterms:modified>
</cp:coreProperties>
</file>