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C72F-A039-48FF-933A-7F9984F93DE1}" type="datetimeFigureOut">
              <a:rPr lang="fr-FR" smtClean="0"/>
              <a:t>19/04/2023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4199-D1A2-4ABF-933A-A6AEB306D8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4165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C72F-A039-48FF-933A-7F9984F93DE1}" type="datetimeFigureOut">
              <a:rPr lang="fr-FR" smtClean="0"/>
              <a:t>19/04/2023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4199-D1A2-4ABF-933A-A6AEB306D8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690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C72F-A039-48FF-933A-7F9984F93DE1}" type="datetimeFigureOut">
              <a:rPr lang="fr-FR" smtClean="0"/>
              <a:t>19/04/2023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4199-D1A2-4ABF-933A-A6AEB306D8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74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C72F-A039-48FF-933A-7F9984F93DE1}" type="datetimeFigureOut">
              <a:rPr lang="fr-FR" smtClean="0"/>
              <a:t>19/04/2023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4199-D1A2-4ABF-933A-A6AEB306D8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26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C72F-A039-48FF-933A-7F9984F93DE1}" type="datetimeFigureOut">
              <a:rPr lang="fr-FR" smtClean="0"/>
              <a:t>19/04/2023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4199-D1A2-4ABF-933A-A6AEB306D8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16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C72F-A039-48FF-933A-7F9984F93DE1}" type="datetimeFigureOut">
              <a:rPr lang="fr-FR" smtClean="0"/>
              <a:t>19/04/2023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4199-D1A2-4ABF-933A-A6AEB306D8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5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C72F-A039-48FF-933A-7F9984F93DE1}" type="datetimeFigureOut">
              <a:rPr lang="fr-FR" smtClean="0"/>
              <a:t>19/04/2023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4199-D1A2-4ABF-933A-A6AEB306D8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63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C72F-A039-48FF-933A-7F9984F93DE1}" type="datetimeFigureOut">
              <a:rPr lang="fr-FR" smtClean="0"/>
              <a:t>19/04/2023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4199-D1A2-4ABF-933A-A6AEB306D8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49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C72F-A039-48FF-933A-7F9984F93DE1}" type="datetimeFigureOut">
              <a:rPr lang="fr-FR" smtClean="0"/>
              <a:t>19/04/2023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4199-D1A2-4ABF-933A-A6AEB306D8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867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C72F-A039-48FF-933A-7F9984F93DE1}" type="datetimeFigureOut">
              <a:rPr lang="fr-FR" smtClean="0"/>
              <a:t>19/04/2023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4199-D1A2-4ABF-933A-A6AEB306D8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97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C72F-A039-48FF-933A-7F9984F93DE1}" type="datetimeFigureOut">
              <a:rPr lang="fr-FR" smtClean="0"/>
              <a:t>19/04/2023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4199-D1A2-4ABF-933A-A6AEB306D8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191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DC72F-A039-48FF-933A-7F9984F93DE1}" type="datetimeFigureOut">
              <a:rPr lang="fr-FR" smtClean="0"/>
              <a:t>19/04/2023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44199-D1A2-4ABF-933A-A6AEB306D8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533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>
            <a:off x="2967644" y="1113905"/>
            <a:ext cx="27336" cy="5193589"/>
          </a:xfrm>
          <a:prstGeom prst="straightConnector1">
            <a:avLst/>
          </a:prstGeom>
          <a:ln w="3492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7822673" y="1113904"/>
            <a:ext cx="27336" cy="5193589"/>
          </a:xfrm>
          <a:prstGeom prst="straightConnector1">
            <a:avLst/>
          </a:prstGeom>
          <a:ln w="3492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313845" y="457200"/>
            <a:ext cx="1362269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192.168.0.1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7141538" y="457200"/>
            <a:ext cx="1362269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192.168.2.1</a:t>
            </a:r>
            <a:endParaRPr lang="fr-FR" dirty="0"/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2960810" y="1760235"/>
            <a:ext cx="4841360" cy="11415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/>
          <p:nvPr/>
        </p:nvCxnSpPr>
        <p:spPr>
          <a:xfrm>
            <a:off x="2960810" y="3998620"/>
            <a:ext cx="4841360" cy="11415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2867503" y="2831333"/>
            <a:ext cx="4802260" cy="11672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scene3d>
            <a:camera prst="orthographicFront">
              <a:rot lat="0" lon="0" rev="12300001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907136" y="3738150"/>
            <a:ext cx="2415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Accusé de réception</a:t>
            </a:r>
          </a:p>
          <a:p>
            <a:r>
              <a:rPr lang="fr-FR" dirty="0" smtClean="0"/>
              <a:t>Connexion </a:t>
            </a:r>
            <a:r>
              <a:rPr lang="fr-FR" dirty="0" smtClean="0"/>
              <a:t>établie</a:t>
            </a:r>
            <a:endParaRPr lang="fr-FR" dirty="0"/>
          </a:p>
        </p:txBody>
      </p:sp>
      <p:sp>
        <p:nvSpPr>
          <p:cNvPr id="30" name="ZoneTexte 29"/>
          <p:cNvSpPr txBox="1"/>
          <p:nvPr/>
        </p:nvSpPr>
        <p:spPr>
          <a:xfrm>
            <a:off x="7902311" y="4973215"/>
            <a:ext cx="2151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Connexion établie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4179334" y="1437069"/>
            <a:ext cx="2841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SYN : Je veux communiquer, êtes-vous disponible ?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4606388" y="4021625"/>
            <a:ext cx="185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ACK : Je suis prêt</a:t>
            </a:r>
            <a:endParaRPr lang="fr-FR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3722402" y="2627361"/>
            <a:ext cx="3092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SYN-ACK : Je peux communiquer, êtes-vous prêt ?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7955080" y="2717154"/>
            <a:ext cx="241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Accusé de réception</a:t>
            </a:r>
          </a:p>
        </p:txBody>
      </p:sp>
    </p:spTree>
    <p:extLst>
      <p:ext uri="{BB962C8B-B14F-4D97-AF65-F5344CB8AC3E}">
        <p14:creationId xmlns:p14="http://schemas.microsoft.com/office/powerpoint/2010/main" val="227426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>
            <a:off x="2967644" y="1113905"/>
            <a:ext cx="27336" cy="5193589"/>
          </a:xfrm>
          <a:prstGeom prst="straightConnector1">
            <a:avLst/>
          </a:prstGeom>
          <a:ln w="3492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7822673" y="1113904"/>
            <a:ext cx="27336" cy="5193589"/>
          </a:xfrm>
          <a:prstGeom prst="straightConnector1">
            <a:avLst/>
          </a:prstGeom>
          <a:ln w="3492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313845" y="457200"/>
            <a:ext cx="1362269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192.168.0.1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7141538" y="457200"/>
            <a:ext cx="1362269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192.168.2.1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640039" y="1575569"/>
            <a:ext cx="231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Envoi du paquet n°100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7902311" y="2602087"/>
            <a:ext cx="297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Paquet n°100 reçu, accusé de réception 101</a:t>
            </a:r>
            <a:endParaRPr lang="fr-FR" dirty="0"/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2963032" y="2850463"/>
            <a:ext cx="4743852" cy="10968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scene3d>
            <a:camera prst="orthographicFront">
              <a:rot lat="0" lon="0" rev="12300001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591117" y="3818590"/>
            <a:ext cx="241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Paquet n°100 a été reçu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5127690" y="1847234"/>
            <a:ext cx="55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100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4829375" y="3467905"/>
            <a:ext cx="116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ACK 101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2981312" y="1736398"/>
            <a:ext cx="4841360" cy="11415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2961538" y="2442527"/>
            <a:ext cx="4841360" cy="11415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640039" y="2257861"/>
            <a:ext cx="231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Envoi du paquet n°200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7877918" y="3329405"/>
            <a:ext cx="297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Paquet n°200 reçu, accusé de réception 201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5121612" y="2553363"/>
            <a:ext cx="55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00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5" name="Connecteur droit avec flèche 34"/>
          <p:cNvCxnSpPr/>
          <p:nvPr/>
        </p:nvCxnSpPr>
        <p:spPr>
          <a:xfrm>
            <a:off x="2967644" y="3584112"/>
            <a:ext cx="4743852" cy="10968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scene3d>
            <a:camera prst="orthographicFront">
              <a:rot lat="0" lon="0" rev="12300001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4829375" y="4317761"/>
            <a:ext cx="116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ACK 201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591117" y="4524719"/>
            <a:ext cx="241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Paquet n°200 a été reçu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100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>
            <a:off x="2967644" y="1113905"/>
            <a:ext cx="27336" cy="5193589"/>
          </a:xfrm>
          <a:prstGeom prst="straightConnector1">
            <a:avLst/>
          </a:prstGeom>
          <a:ln w="3492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7822673" y="1113904"/>
            <a:ext cx="27336" cy="5193589"/>
          </a:xfrm>
          <a:prstGeom prst="straightConnector1">
            <a:avLst/>
          </a:prstGeom>
          <a:ln w="3492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313845" y="457200"/>
            <a:ext cx="1362269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192.168.0.1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7141538" y="457200"/>
            <a:ext cx="1362269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192.168.2.1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640039" y="1575569"/>
            <a:ext cx="231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Envoi du paquet n°100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7873381" y="3360438"/>
            <a:ext cx="297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Paquet n°100 reçu, accusé de réception 101</a:t>
            </a:r>
            <a:endParaRPr lang="fr-FR" dirty="0"/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2971347" y="2812002"/>
            <a:ext cx="4743852" cy="10968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scene3d>
            <a:camera prst="orthographicFront">
              <a:rot lat="0" lon="0" rev="12300001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566114" y="4498992"/>
            <a:ext cx="241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Paquet n°100 a été reçu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4689151" y="1380982"/>
            <a:ext cx="55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100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4385674" y="4380112"/>
            <a:ext cx="116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ACK 101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23" name="Connecteur droit avec flèche 22"/>
          <p:cNvCxnSpPr/>
          <p:nvPr/>
        </p:nvCxnSpPr>
        <p:spPr>
          <a:xfrm>
            <a:off x="2961538" y="2442527"/>
            <a:ext cx="4861134" cy="3795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640039" y="2257861"/>
            <a:ext cx="231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Envoi du paquet n°200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7860259" y="2610735"/>
            <a:ext cx="297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Paquet n°200 reçu, accusé de réception 201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4689151" y="2543016"/>
            <a:ext cx="55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00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5" name="Connecteur droit avec flèche 34"/>
          <p:cNvCxnSpPr/>
          <p:nvPr/>
        </p:nvCxnSpPr>
        <p:spPr>
          <a:xfrm>
            <a:off x="2957393" y="3586642"/>
            <a:ext cx="4743852" cy="10968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scene3d>
            <a:camera prst="orthographicFront">
              <a:rot lat="0" lon="0" rev="12300001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4436382" y="3586642"/>
            <a:ext cx="116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ACK 201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566114" y="3732644"/>
            <a:ext cx="241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Paquet n°200 a été reçu</a:t>
            </a:r>
            <a:endParaRPr lang="fr-FR" dirty="0"/>
          </a:p>
        </p:txBody>
      </p:sp>
      <p:cxnSp>
        <p:nvCxnSpPr>
          <p:cNvPr id="20" name="Connecteur en angle 19"/>
          <p:cNvCxnSpPr/>
          <p:nvPr/>
        </p:nvCxnSpPr>
        <p:spPr>
          <a:xfrm>
            <a:off x="3032567" y="1778714"/>
            <a:ext cx="4762197" cy="179929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8126149" y="4287779"/>
            <a:ext cx="3111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 smtClean="0"/>
              <a:t>Réordonnement</a:t>
            </a:r>
            <a:r>
              <a:rPr lang="fr-FR" dirty="0" smtClean="0"/>
              <a:t> : 100 &lt; 200, le paquet n°100 est replacé devant le paquet n°200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7841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>
            <a:off x="3826061" y="1076582"/>
            <a:ext cx="25004" cy="5641459"/>
          </a:xfrm>
          <a:prstGeom prst="straightConnector1">
            <a:avLst/>
          </a:prstGeom>
          <a:ln w="3492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8681090" y="1076581"/>
            <a:ext cx="29693" cy="5641460"/>
          </a:xfrm>
          <a:prstGeom prst="straightConnector1">
            <a:avLst/>
          </a:prstGeom>
          <a:ln w="3492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3172262" y="419877"/>
            <a:ext cx="1362269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192.168.0.1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7999955" y="419877"/>
            <a:ext cx="1362269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192.168.2.1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1498456" y="1137143"/>
            <a:ext cx="231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Envoi du paquet n°100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8760728" y="2163661"/>
            <a:ext cx="297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Paquet n°100 reçu, accusé de réception 101</a:t>
            </a:r>
            <a:endParaRPr lang="fr-FR" dirty="0"/>
          </a:p>
        </p:txBody>
      </p:sp>
      <p:cxnSp>
        <p:nvCxnSpPr>
          <p:cNvPr id="26" name="Connecteur droit avec flèche 25"/>
          <p:cNvCxnSpPr/>
          <p:nvPr/>
        </p:nvCxnSpPr>
        <p:spPr>
          <a:xfrm>
            <a:off x="3821449" y="2412037"/>
            <a:ext cx="4743852" cy="10968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scene3d>
            <a:camera prst="orthographicFront">
              <a:rot lat="0" lon="0" rev="12300001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1449534" y="3380164"/>
            <a:ext cx="241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Paquet n°100 a été reçu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5514150" y="1321809"/>
            <a:ext cx="55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100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5687792" y="3029479"/>
            <a:ext cx="116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ACK 101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3839729" y="1297972"/>
            <a:ext cx="4841360" cy="11415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>
            <a:off x="3819955" y="2004101"/>
            <a:ext cx="2356911" cy="5712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1498456" y="1819435"/>
            <a:ext cx="231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Envoi du paquet n°200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8760727" y="5011242"/>
            <a:ext cx="297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Paquet n°200 reçu, accusé de réception 201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5514150" y="1991517"/>
            <a:ext cx="55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00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5" name="Connecteur droit avec flèche 34"/>
          <p:cNvCxnSpPr/>
          <p:nvPr/>
        </p:nvCxnSpPr>
        <p:spPr>
          <a:xfrm>
            <a:off x="3826061" y="5272500"/>
            <a:ext cx="4743852" cy="10968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scene3d>
            <a:camera prst="orthographicFront">
              <a:rot lat="0" lon="0" rev="12300001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5687792" y="5967411"/>
            <a:ext cx="1161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ACK 201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1338539" y="6151893"/>
            <a:ext cx="241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Paquet n°200 a été reçu</a:t>
            </a:r>
            <a:endParaRPr lang="fr-FR" dirty="0"/>
          </a:p>
        </p:txBody>
      </p:sp>
      <p:sp>
        <p:nvSpPr>
          <p:cNvPr id="3" name="Multiplication 2"/>
          <p:cNvSpPr/>
          <p:nvPr/>
        </p:nvSpPr>
        <p:spPr>
          <a:xfrm>
            <a:off x="5969022" y="2361942"/>
            <a:ext cx="377107" cy="410547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/>
          <p:cNvSpPr txBox="1"/>
          <p:nvPr/>
        </p:nvSpPr>
        <p:spPr>
          <a:xfrm>
            <a:off x="1233385" y="3783948"/>
            <a:ext cx="2625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u="sng" dirty="0" smtClean="0"/>
              <a:t>Pas d’accusé de réception sur le paquet n°200</a:t>
            </a:r>
            <a:r>
              <a:rPr lang="fr-FR" dirty="0" smtClean="0"/>
              <a:t> : Renvoi du paquet n°200</a:t>
            </a:r>
            <a:endParaRPr lang="fr-FR" dirty="0"/>
          </a:p>
        </p:txBody>
      </p:sp>
      <p:cxnSp>
        <p:nvCxnSpPr>
          <p:cNvPr id="32" name="Connecteur droit avec flèche 31"/>
          <p:cNvCxnSpPr/>
          <p:nvPr/>
        </p:nvCxnSpPr>
        <p:spPr>
          <a:xfrm>
            <a:off x="3853396" y="4192823"/>
            <a:ext cx="4841360" cy="11415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5514150" y="4224792"/>
            <a:ext cx="55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00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743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>
            <a:off x="2967644" y="1113905"/>
            <a:ext cx="27336" cy="5193589"/>
          </a:xfrm>
          <a:prstGeom prst="straightConnector1">
            <a:avLst/>
          </a:prstGeom>
          <a:ln w="3492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7822673" y="1113904"/>
            <a:ext cx="27336" cy="5193589"/>
          </a:xfrm>
          <a:prstGeom prst="straightConnector1">
            <a:avLst/>
          </a:prstGeom>
          <a:ln w="34925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313845" y="457200"/>
            <a:ext cx="1362269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192.168.0.1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7141538" y="457200"/>
            <a:ext cx="1362269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192.168.2.1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640039" y="1575569"/>
            <a:ext cx="231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Envoi du paquet n°100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7876160" y="2028240"/>
            <a:ext cx="297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Paquet n°100 reçu, accusé de réception 101, Flag + 1</a:t>
            </a:r>
            <a:endParaRPr lang="fr-FR" dirty="0"/>
          </a:p>
        </p:txBody>
      </p:sp>
      <p:sp>
        <p:nvSpPr>
          <p:cNvPr id="29" name="ZoneTexte 28"/>
          <p:cNvSpPr txBox="1"/>
          <p:nvPr/>
        </p:nvSpPr>
        <p:spPr>
          <a:xfrm>
            <a:off x="546070" y="2727412"/>
            <a:ext cx="241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Paquet n°100 a été reçu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4745963" y="1575569"/>
            <a:ext cx="140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100, Flag = 0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4550152" y="2250900"/>
            <a:ext cx="179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ACK 101, Flag = 1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2981312" y="1736398"/>
            <a:ext cx="4821586" cy="5214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663958" y="3028365"/>
            <a:ext cx="231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Envoi du paquet n°200</a:t>
            </a:r>
            <a:endParaRPr lang="fr-FR" dirty="0"/>
          </a:p>
        </p:txBody>
      </p:sp>
      <p:sp>
        <p:nvSpPr>
          <p:cNvPr id="27" name="ZoneTexte 26"/>
          <p:cNvSpPr txBox="1"/>
          <p:nvPr/>
        </p:nvSpPr>
        <p:spPr>
          <a:xfrm>
            <a:off x="7877918" y="3329405"/>
            <a:ext cx="297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Paquet n°200 reçu, accusé de réception 201, Flag + 1</a:t>
            </a:r>
            <a:endParaRPr lang="fr-FR" dirty="0"/>
          </a:p>
        </p:txBody>
      </p:sp>
      <p:cxnSp>
        <p:nvCxnSpPr>
          <p:cNvPr id="35" name="Connecteur droit avec flèche 34"/>
          <p:cNvCxnSpPr/>
          <p:nvPr/>
        </p:nvCxnSpPr>
        <p:spPr>
          <a:xfrm>
            <a:off x="2909236" y="2351406"/>
            <a:ext cx="4822995" cy="6038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scene3d>
            <a:camera prst="orthographicFront">
              <a:rot lat="0" lon="0" rev="116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546070" y="4061304"/>
            <a:ext cx="241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Paquet n°200 a été reçu</a:t>
            </a:r>
            <a:endParaRPr lang="fr-FR" dirty="0"/>
          </a:p>
        </p:txBody>
      </p:sp>
      <p:cxnSp>
        <p:nvCxnSpPr>
          <p:cNvPr id="25" name="Connecteur droit avec flèche 24"/>
          <p:cNvCxnSpPr/>
          <p:nvPr/>
        </p:nvCxnSpPr>
        <p:spPr>
          <a:xfrm>
            <a:off x="2974936" y="3111276"/>
            <a:ext cx="4821586" cy="5214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4745963" y="2979169"/>
            <a:ext cx="140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00, Flag = 1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4" name="Connecteur droit avec flèche 33"/>
          <p:cNvCxnSpPr/>
          <p:nvPr/>
        </p:nvCxnSpPr>
        <p:spPr>
          <a:xfrm>
            <a:off x="2909235" y="3685298"/>
            <a:ext cx="4822995" cy="6038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scene3d>
            <a:camera prst="orthographicFront">
              <a:rot lat="0" lon="0" rev="116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4550152" y="3570117"/>
            <a:ext cx="179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ACK 201, Flag = 0</a:t>
            </a:r>
            <a:endParaRPr lang="fr-FR" dirty="0">
              <a:solidFill>
                <a:srgbClr val="FF0000"/>
              </a:solidFill>
            </a:endParaRPr>
          </a:p>
        </p:txBody>
      </p:sp>
      <p:cxnSp>
        <p:nvCxnSpPr>
          <p:cNvPr id="39" name="Connecteur droit avec flèche 38"/>
          <p:cNvCxnSpPr/>
          <p:nvPr/>
        </p:nvCxnSpPr>
        <p:spPr>
          <a:xfrm>
            <a:off x="3016566" y="4455014"/>
            <a:ext cx="4821586" cy="5214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4745963" y="4305912"/>
            <a:ext cx="140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accent1">
                    <a:lumMod val="75000"/>
                  </a:schemeClr>
                </a:solidFill>
              </a:rPr>
              <a:t>300, Flag = 0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1" name="Connecteur droit avec flèche 40"/>
          <p:cNvCxnSpPr/>
          <p:nvPr/>
        </p:nvCxnSpPr>
        <p:spPr>
          <a:xfrm>
            <a:off x="2909234" y="5051296"/>
            <a:ext cx="4822995" cy="6038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scene3d>
            <a:camera prst="orthographicFront">
              <a:rot lat="0" lon="0" rev="116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4550152" y="4976477"/>
            <a:ext cx="179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ACK 301, Flag = 1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665700" y="4320789"/>
            <a:ext cx="231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Envoi du paquet n°300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546070" y="5470440"/>
            <a:ext cx="2415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Paquet n°300 a été reçu</a:t>
            </a:r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7889685" y="4715745"/>
            <a:ext cx="2973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Paquet n°300 reçu, accusé de réception 201, Flag + 1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926075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288</Words>
  <Application>Microsoft Office PowerPoint</Application>
  <PresentationFormat>Grand écran</PresentationFormat>
  <Paragraphs>65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Théo Boddaert</dc:creator>
  <cp:lastModifiedBy>Théo Boddaert</cp:lastModifiedBy>
  <cp:revision>11</cp:revision>
  <dcterms:created xsi:type="dcterms:W3CDTF">2023-04-18T12:27:27Z</dcterms:created>
  <dcterms:modified xsi:type="dcterms:W3CDTF">2023-04-19T11:18:18Z</dcterms:modified>
</cp:coreProperties>
</file>