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0297-B221-407A-91C6-982478F4B819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51A2-645B-49E1-9E52-3AD51FD18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40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0297-B221-407A-91C6-982478F4B819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51A2-645B-49E1-9E52-3AD51FD18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6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0297-B221-407A-91C6-982478F4B819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51A2-645B-49E1-9E52-3AD51FD18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90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0297-B221-407A-91C6-982478F4B819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51A2-645B-49E1-9E52-3AD51FD18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1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0297-B221-407A-91C6-982478F4B819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51A2-645B-49E1-9E52-3AD51FD18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48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0297-B221-407A-91C6-982478F4B819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51A2-645B-49E1-9E52-3AD51FD18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62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0297-B221-407A-91C6-982478F4B819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51A2-645B-49E1-9E52-3AD51FD18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72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0297-B221-407A-91C6-982478F4B819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51A2-645B-49E1-9E52-3AD51FD18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88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0297-B221-407A-91C6-982478F4B819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51A2-645B-49E1-9E52-3AD51FD18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71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0297-B221-407A-91C6-982478F4B819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51A2-645B-49E1-9E52-3AD51FD18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45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0297-B221-407A-91C6-982478F4B819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351A2-645B-49E1-9E52-3AD51FD18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81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70297-B221-407A-91C6-982478F4B819}" type="datetimeFigureOut">
              <a:rPr lang="fr-FR" smtClean="0"/>
              <a:t>19/12/2022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351A2-645B-49E1-9E52-3AD51FD18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759065"/>
              </p:ext>
            </p:extLst>
          </p:nvPr>
        </p:nvGraphicFramePr>
        <p:xfrm>
          <a:off x="2032000" y="719666"/>
          <a:ext cx="4014240" cy="40109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9040">
                  <a:extLst>
                    <a:ext uri="{9D8B030D-6E8A-4147-A177-3AD203B41FA5}">
                      <a16:colId xmlns:a16="http://schemas.microsoft.com/office/drawing/2014/main" val="3137232522"/>
                    </a:ext>
                  </a:extLst>
                </a:gridCol>
                <a:gridCol w="669040">
                  <a:extLst>
                    <a:ext uri="{9D8B030D-6E8A-4147-A177-3AD203B41FA5}">
                      <a16:colId xmlns:a16="http://schemas.microsoft.com/office/drawing/2014/main" val="1979773251"/>
                    </a:ext>
                  </a:extLst>
                </a:gridCol>
                <a:gridCol w="669040">
                  <a:extLst>
                    <a:ext uri="{9D8B030D-6E8A-4147-A177-3AD203B41FA5}">
                      <a16:colId xmlns:a16="http://schemas.microsoft.com/office/drawing/2014/main" val="4029739051"/>
                    </a:ext>
                  </a:extLst>
                </a:gridCol>
                <a:gridCol w="669040">
                  <a:extLst>
                    <a:ext uri="{9D8B030D-6E8A-4147-A177-3AD203B41FA5}">
                      <a16:colId xmlns:a16="http://schemas.microsoft.com/office/drawing/2014/main" val="1554821903"/>
                    </a:ext>
                  </a:extLst>
                </a:gridCol>
                <a:gridCol w="669040">
                  <a:extLst>
                    <a:ext uri="{9D8B030D-6E8A-4147-A177-3AD203B41FA5}">
                      <a16:colId xmlns:a16="http://schemas.microsoft.com/office/drawing/2014/main" val="4032335003"/>
                    </a:ext>
                  </a:extLst>
                </a:gridCol>
                <a:gridCol w="669040">
                  <a:extLst>
                    <a:ext uri="{9D8B030D-6E8A-4147-A177-3AD203B41FA5}">
                      <a16:colId xmlns:a16="http://schemas.microsoft.com/office/drawing/2014/main" val="2748031909"/>
                    </a:ext>
                  </a:extLst>
                </a:gridCol>
              </a:tblGrid>
              <a:tr h="668492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0</a:t>
                      </a:r>
                      <a:endParaRPr lang="fr-FR" sz="3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0</a:t>
                      </a:r>
                      <a:endParaRPr lang="fr-FR" sz="3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2</a:t>
                      </a:r>
                      <a:endParaRPr lang="fr-FR" sz="3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2</a:t>
                      </a:r>
                      <a:endParaRPr lang="fr-FR" sz="3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3</a:t>
                      </a:r>
                      <a:endParaRPr lang="fr-FR" sz="3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2</a:t>
                      </a:r>
                      <a:endParaRPr lang="fr-FR" sz="3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818102"/>
                  </a:ext>
                </a:extLst>
              </a:tr>
              <a:tr h="668492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0</a:t>
                      </a:r>
                      <a:endParaRPr lang="fr-FR" sz="3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0</a:t>
                      </a:r>
                      <a:endParaRPr lang="fr-FR" sz="3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0</a:t>
                      </a:r>
                      <a:endParaRPr lang="fr-FR" sz="3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1</a:t>
                      </a:r>
                      <a:endParaRPr lang="fr-FR" sz="3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1</a:t>
                      </a:r>
                      <a:endParaRPr lang="fr-FR" sz="3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0</a:t>
                      </a:r>
                      <a:endParaRPr lang="fr-FR" sz="3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13989"/>
                  </a:ext>
                </a:extLst>
              </a:tr>
              <a:tr h="668492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0</a:t>
                      </a:r>
                      <a:endParaRPr lang="fr-FR" sz="3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3</a:t>
                      </a:r>
                      <a:endParaRPr lang="fr-FR" sz="3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2</a:t>
                      </a:r>
                      <a:endParaRPr lang="fr-FR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3</a:t>
                      </a:r>
                      <a:endParaRPr lang="fr-FR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0</a:t>
                      </a:r>
                      <a:endParaRPr lang="fr-FR" sz="3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0</a:t>
                      </a:r>
                      <a:endParaRPr lang="fr-FR" sz="3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587430"/>
                  </a:ext>
                </a:extLst>
              </a:tr>
              <a:tr h="668492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2</a:t>
                      </a:r>
                      <a:endParaRPr lang="fr-FR" sz="3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1</a:t>
                      </a:r>
                      <a:endParaRPr lang="fr-FR" sz="3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2</a:t>
                      </a:r>
                      <a:endParaRPr lang="fr-FR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4</a:t>
                      </a:r>
                      <a:endParaRPr lang="fr-FR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1</a:t>
                      </a:r>
                      <a:endParaRPr lang="fr-FR" sz="3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0</a:t>
                      </a:r>
                      <a:endParaRPr lang="fr-FR" sz="3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659351"/>
                  </a:ext>
                </a:extLst>
              </a:tr>
              <a:tr h="668492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2</a:t>
                      </a:r>
                      <a:endParaRPr lang="fr-FR" sz="3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2</a:t>
                      </a:r>
                      <a:endParaRPr lang="fr-FR" sz="3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0</a:t>
                      </a:r>
                      <a:endParaRPr lang="fr-FR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1</a:t>
                      </a:r>
                      <a:endParaRPr lang="fr-FR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3</a:t>
                      </a:r>
                      <a:endParaRPr lang="fr-FR" sz="3200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0</a:t>
                      </a:r>
                      <a:endParaRPr lang="fr-FR" sz="3200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97439"/>
                  </a:ext>
                </a:extLst>
              </a:tr>
              <a:tr h="668492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0</a:t>
                      </a:r>
                      <a:endParaRPr lang="fr-FR" sz="3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0</a:t>
                      </a:r>
                      <a:endParaRPr lang="fr-FR" sz="3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1</a:t>
                      </a:r>
                      <a:endParaRPr lang="fr-FR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2</a:t>
                      </a:r>
                      <a:endParaRPr lang="fr-FR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0</a:t>
                      </a:r>
                      <a:endParaRPr lang="fr-FR" sz="3200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0</a:t>
                      </a:r>
                      <a:endParaRPr lang="fr-FR" sz="3200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16398"/>
                  </a:ext>
                </a:extLst>
              </a:tr>
            </a:tbl>
          </a:graphicData>
        </a:graphic>
      </p:graphicFrame>
      <p:cxnSp>
        <p:nvCxnSpPr>
          <p:cNvPr id="6" name="Connecteur droit avec flèche 5"/>
          <p:cNvCxnSpPr/>
          <p:nvPr/>
        </p:nvCxnSpPr>
        <p:spPr>
          <a:xfrm>
            <a:off x="6283389" y="2731346"/>
            <a:ext cx="6286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619552"/>
              </p:ext>
            </p:extLst>
          </p:nvPr>
        </p:nvGraphicFramePr>
        <p:xfrm>
          <a:off x="7149188" y="1719302"/>
          <a:ext cx="2008155" cy="201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9385">
                  <a:extLst>
                    <a:ext uri="{9D8B030D-6E8A-4147-A177-3AD203B41FA5}">
                      <a16:colId xmlns:a16="http://schemas.microsoft.com/office/drawing/2014/main" val="1513787250"/>
                    </a:ext>
                  </a:extLst>
                </a:gridCol>
                <a:gridCol w="669385">
                  <a:extLst>
                    <a:ext uri="{9D8B030D-6E8A-4147-A177-3AD203B41FA5}">
                      <a16:colId xmlns:a16="http://schemas.microsoft.com/office/drawing/2014/main" val="1730757888"/>
                    </a:ext>
                  </a:extLst>
                </a:gridCol>
                <a:gridCol w="669385">
                  <a:extLst>
                    <a:ext uri="{9D8B030D-6E8A-4147-A177-3AD203B41FA5}">
                      <a16:colId xmlns:a16="http://schemas.microsoft.com/office/drawing/2014/main" val="363088327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0</a:t>
                      </a:r>
                      <a:endParaRPr lang="fr-FR" sz="3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2</a:t>
                      </a:r>
                      <a:endParaRPr lang="fr-FR" sz="3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3</a:t>
                      </a:r>
                      <a:endParaRPr lang="fr-FR" sz="3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306708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3</a:t>
                      </a:r>
                      <a:endParaRPr lang="fr-FR" sz="3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4</a:t>
                      </a:r>
                      <a:endParaRPr lang="fr-FR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1</a:t>
                      </a:r>
                      <a:endParaRPr lang="fr-FR" sz="3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490243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2</a:t>
                      </a:r>
                      <a:endParaRPr lang="fr-FR" sz="3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2</a:t>
                      </a:r>
                      <a:endParaRPr lang="fr-FR" sz="3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3</a:t>
                      </a:r>
                      <a:endParaRPr lang="fr-FR" sz="3200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806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9730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45</Words>
  <Application>Microsoft Office PowerPoint</Application>
  <PresentationFormat>Grand écran</PresentationFormat>
  <Paragraphs>45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Théo Boddaert</dc:creator>
  <cp:lastModifiedBy>Théo Boddaert</cp:lastModifiedBy>
  <cp:revision>3</cp:revision>
  <dcterms:created xsi:type="dcterms:W3CDTF">2022-12-19T20:07:12Z</dcterms:created>
  <dcterms:modified xsi:type="dcterms:W3CDTF">2022-12-19T20:20:41Z</dcterms:modified>
</cp:coreProperties>
</file>