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1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69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4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2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16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5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3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49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67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97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19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C72F-A039-48FF-933A-7F9984F93DE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53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967644" y="1113905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7822673" y="1113904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313845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192.168.0.1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141538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192.168.2.1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960810" y="1760235"/>
            <a:ext cx="4841360" cy="1141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80409" y="1412483"/>
            <a:ext cx="218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Choix du numéro de séquence 1234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895477" y="2491646"/>
            <a:ext cx="349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Incrément de 1234</a:t>
            </a:r>
          </a:p>
          <a:p>
            <a:r>
              <a:rPr lang="fr-FR" dirty="0" smtClean="0"/>
              <a:t>Choix du numéro de séquence 201</a:t>
            </a:r>
          </a:p>
          <a:p>
            <a:r>
              <a:rPr lang="fr-FR" dirty="0" smtClean="0"/>
              <a:t>Accusé de réception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2960810" y="3998620"/>
            <a:ext cx="4841360" cy="1141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867503" y="2831333"/>
            <a:ext cx="4802260" cy="11672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52446" y="3698233"/>
            <a:ext cx="2415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Incrément de 1235, 201</a:t>
            </a:r>
          </a:p>
          <a:p>
            <a:r>
              <a:rPr lang="fr-FR" dirty="0" smtClean="0"/>
              <a:t>Accusé de réception</a:t>
            </a:r>
          </a:p>
          <a:p>
            <a:r>
              <a:rPr lang="fr-FR" dirty="0" smtClean="0"/>
              <a:t>Connexion établie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7902311" y="4973215"/>
            <a:ext cx="215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Connexion établie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828023" y="1812430"/>
            <a:ext cx="11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SYN 1234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019401" y="3896635"/>
            <a:ext cx="116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ACK</a:t>
            </a:r>
          </a:p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1236, 202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879443" y="2729346"/>
            <a:ext cx="116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SYN-ACK 1235, 201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6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967644" y="1113905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7822673" y="1113904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313845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192.168.0.1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141538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192.168.2.1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40039" y="1575569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n°100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902311" y="2602087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reçu, accusé de réception 101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2963032" y="2850463"/>
            <a:ext cx="4743852" cy="1096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91117" y="3818590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a été reçu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127690" y="1847234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829375" y="3467905"/>
            <a:ext cx="11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101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981312" y="1736398"/>
            <a:ext cx="4841360" cy="1141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961538" y="2442527"/>
            <a:ext cx="4841360" cy="1141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40039" y="2257861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n°200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877918" y="3329405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reçu, accusé de réception 201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121612" y="2553363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2967644" y="3584112"/>
            <a:ext cx="4743852" cy="1096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829375" y="4317761"/>
            <a:ext cx="11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201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91117" y="4524719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a été reçu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00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967644" y="1113905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7822673" y="1113904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313845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192.168.0.1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141538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192.168.2.1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40039" y="1575569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n°100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3381" y="3360438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reçu, accusé de réception 101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2971347" y="2812002"/>
            <a:ext cx="4743852" cy="1096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66114" y="4498992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a été reçu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689151" y="1380982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385674" y="4380112"/>
            <a:ext cx="11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101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2961538" y="2442527"/>
            <a:ext cx="4861134" cy="379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40039" y="2257861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n°200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860259" y="2610735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reçu, accusé de réception 201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689151" y="2543016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2957393" y="3586642"/>
            <a:ext cx="4743852" cy="1096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436382" y="3586642"/>
            <a:ext cx="11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201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66114" y="3732644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a été reçu</a:t>
            </a:r>
            <a:endParaRPr lang="fr-FR" dirty="0"/>
          </a:p>
        </p:txBody>
      </p:sp>
      <p:cxnSp>
        <p:nvCxnSpPr>
          <p:cNvPr id="20" name="Connecteur en angle 19"/>
          <p:cNvCxnSpPr/>
          <p:nvPr/>
        </p:nvCxnSpPr>
        <p:spPr>
          <a:xfrm>
            <a:off x="3032567" y="1778714"/>
            <a:ext cx="4762197" cy="179929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26149" y="4287779"/>
            <a:ext cx="3111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Réordonnement</a:t>
            </a:r>
            <a:r>
              <a:rPr lang="fr-FR" dirty="0" smtClean="0"/>
              <a:t> : 100 &lt; 200, le paquet n°100 est replacé devant le paquet n°200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84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3826061" y="1076582"/>
            <a:ext cx="25004" cy="564145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8681090" y="1076581"/>
            <a:ext cx="29693" cy="5641460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172262" y="419877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192.168.0.1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999955" y="419877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192.168.2.1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498456" y="1137143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n°100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760728" y="2163661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reçu, accusé de réception 101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3821449" y="2412037"/>
            <a:ext cx="4743852" cy="1096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449534" y="3380164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a été reçu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514150" y="1321809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87792" y="3029479"/>
            <a:ext cx="11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101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839729" y="1297972"/>
            <a:ext cx="4841360" cy="1141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819955" y="2004101"/>
            <a:ext cx="2356911" cy="571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498456" y="1819435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n°200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8760727" y="5011242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reçu, accusé de réception 201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514150" y="1991517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3826061" y="5272500"/>
            <a:ext cx="4743852" cy="1096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687792" y="5967411"/>
            <a:ext cx="11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201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338539" y="6151893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a été reçu</a:t>
            </a:r>
            <a:endParaRPr lang="fr-FR" dirty="0"/>
          </a:p>
        </p:txBody>
      </p:sp>
      <p:sp>
        <p:nvSpPr>
          <p:cNvPr id="3" name="Multiplication 2"/>
          <p:cNvSpPr/>
          <p:nvPr/>
        </p:nvSpPr>
        <p:spPr>
          <a:xfrm>
            <a:off x="5969022" y="2361942"/>
            <a:ext cx="377107" cy="410547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233385" y="3783948"/>
            <a:ext cx="262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Pas d’accusé de réception sur le paquet n°200</a:t>
            </a:r>
            <a:r>
              <a:rPr lang="fr-FR" dirty="0" smtClean="0"/>
              <a:t> : Renvoi du paquet n°200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853396" y="4192823"/>
            <a:ext cx="4841360" cy="1141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514150" y="4224792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4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967644" y="1113905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7822673" y="1113904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313845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192.168.0.1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141538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192.168.2.1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40039" y="1575569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n°100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6160" y="2028240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reçu, accusé de réception 101, Flag + 1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46070" y="2727412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a été reçu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745963" y="1575569"/>
            <a:ext cx="14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100, Flag = 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550152" y="2250900"/>
            <a:ext cx="17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101, Flag = 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981312" y="1736398"/>
            <a:ext cx="4821586" cy="521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63958" y="3028365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n°200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877918" y="3329405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reçu, accusé de réception 201, Flag + 1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2909236" y="2351406"/>
            <a:ext cx="4822995" cy="6038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16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46070" y="4061304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a été reçu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2974936" y="3111276"/>
            <a:ext cx="4821586" cy="521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745963" y="2979169"/>
            <a:ext cx="14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00, Flag = 1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2909235" y="3685298"/>
            <a:ext cx="4822995" cy="6038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16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550152" y="3570117"/>
            <a:ext cx="17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201, Flag = 0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3016566" y="4455014"/>
            <a:ext cx="4821586" cy="521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745963" y="4305912"/>
            <a:ext cx="14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300, Flag = 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2909234" y="5051296"/>
            <a:ext cx="4822995" cy="6038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16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4550152" y="4976477"/>
            <a:ext cx="17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301, Flag = 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65700" y="4320789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n°300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46070" y="5470440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n°300 a été reçu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889685" y="4715745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n°300 reçu, accusé de réception 201, Flag + 1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607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295</Words>
  <Application>Microsoft Office PowerPoint</Application>
  <PresentationFormat>Grand écran</PresentationFormat>
  <Paragraphs>70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 Boddaert</dc:creator>
  <cp:lastModifiedBy>Théo Boddaert</cp:lastModifiedBy>
  <cp:revision>10</cp:revision>
  <dcterms:created xsi:type="dcterms:W3CDTF">2023-04-18T12:27:27Z</dcterms:created>
  <dcterms:modified xsi:type="dcterms:W3CDTF">2023-04-18T14:24:51Z</dcterms:modified>
</cp:coreProperties>
</file>