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B7A4-7DFD-42A6-A871-B99BA3CDD7E8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C50D3-FD85-4AAC-A826-ADEEE58BB1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849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B7A4-7DFD-42A6-A871-B99BA3CDD7E8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C50D3-FD85-4AAC-A826-ADEEE58BB1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10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B7A4-7DFD-42A6-A871-B99BA3CDD7E8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C50D3-FD85-4AAC-A826-ADEEE58BB1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83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B7A4-7DFD-42A6-A871-B99BA3CDD7E8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C50D3-FD85-4AAC-A826-ADEEE58BB1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25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B7A4-7DFD-42A6-A871-B99BA3CDD7E8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C50D3-FD85-4AAC-A826-ADEEE58BB1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B7A4-7DFD-42A6-A871-B99BA3CDD7E8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C50D3-FD85-4AAC-A826-ADEEE58BB1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84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B7A4-7DFD-42A6-A871-B99BA3CDD7E8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C50D3-FD85-4AAC-A826-ADEEE58BB1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16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B7A4-7DFD-42A6-A871-B99BA3CDD7E8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C50D3-FD85-4AAC-A826-ADEEE58BB1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31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B7A4-7DFD-42A6-A871-B99BA3CDD7E8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C50D3-FD85-4AAC-A826-ADEEE58BB1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20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B7A4-7DFD-42A6-A871-B99BA3CDD7E8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C50D3-FD85-4AAC-A826-ADEEE58BB1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88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B7A4-7DFD-42A6-A871-B99BA3CDD7E8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C50D3-FD85-4AAC-A826-ADEEE58BB1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651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7B7A4-7DFD-42A6-A871-B99BA3CDD7E8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C50D3-FD85-4AAC-A826-ADEEE58BB1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40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rganigramme : Processus 4"/>
          <p:cNvSpPr/>
          <p:nvPr/>
        </p:nvSpPr>
        <p:spPr>
          <a:xfrm>
            <a:off x="7408501" y="143121"/>
            <a:ext cx="2528597" cy="877078"/>
          </a:xfrm>
          <a:prstGeom prst="flowChartProcess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968338" y="350827"/>
            <a:ext cx="196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accent1"/>
                </a:solidFill>
              </a:rPr>
              <a:t>DONNEES</a:t>
            </a:r>
            <a:endParaRPr lang="fr-FR" sz="2400" dirty="0">
              <a:solidFill>
                <a:schemeClr val="accent1"/>
              </a:solidFill>
            </a:endParaRPr>
          </a:p>
        </p:txBody>
      </p:sp>
      <p:sp>
        <p:nvSpPr>
          <p:cNvPr id="7" name="Organigramme : Processus 6"/>
          <p:cNvSpPr/>
          <p:nvPr/>
        </p:nvSpPr>
        <p:spPr>
          <a:xfrm>
            <a:off x="5256246" y="1377871"/>
            <a:ext cx="1903444" cy="877078"/>
          </a:xfrm>
          <a:prstGeom prst="flowChartProcess">
            <a:avLst/>
          </a:prstGeom>
          <a:solidFill>
            <a:schemeClr val="bg1"/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361990" y="1585577"/>
            <a:ext cx="196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accent2"/>
                </a:solidFill>
              </a:rPr>
              <a:t>EN-TETE TCP</a:t>
            </a:r>
            <a:endParaRPr lang="fr-FR" sz="2400" dirty="0">
              <a:solidFill>
                <a:schemeClr val="accent2"/>
              </a:solidFill>
            </a:endParaRPr>
          </a:p>
        </p:txBody>
      </p:sp>
      <p:sp>
        <p:nvSpPr>
          <p:cNvPr id="9" name="Organigramme : Processus 8"/>
          <p:cNvSpPr/>
          <p:nvPr/>
        </p:nvSpPr>
        <p:spPr>
          <a:xfrm>
            <a:off x="7436494" y="1377871"/>
            <a:ext cx="2500604" cy="877078"/>
          </a:xfrm>
          <a:prstGeom prst="flowChartProcess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7968338" y="1585576"/>
            <a:ext cx="196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accent1"/>
                </a:solidFill>
              </a:rPr>
              <a:t>DONNEES</a:t>
            </a:r>
            <a:endParaRPr lang="fr-FR" sz="2400" dirty="0">
              <a:solidFill>
                <a:schemeClr val="accent1"/>
              </a:solidFill>
            </a:endParaRPr>
          </a:p>
        </p:txBody>
      </p:sp>
      <p:sp>
        <p:nvSpPr>
          <p:cNvPr id="11" name="Accolade fermante 10"/>
          <p:cNvSpPr/>
          <p:nvPr/>
        </p:nvSpPr>
        <p:spPr>
          <a:xfrm rot="5400000">
            <a:off x="6386424" y="1021738"/>
            <a:ext cx="195141" cy="6850217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6802011" y="2613947"/>
            <a:ext cx="158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SEGMENT TCP </a:t>
            </a:r>
            <a:endParaRPr lang="fr-FR" dirty="0"/>
          </a:p>
        </p:txBody>
      </p:sp>
      <p:sp>
        <p:nvSpPr>
          <p:cNvPr id="14" name="Organigramme : Processus 13"/>
          <p:cNvSpPr/>
          <p:nvPr/>
        </p:nvSpPr>
        <p:spPr>
          <a:xfrm>
            <a:off x="5228253" y="3226615"/>
            <a:ext cx="1903444" cy="877078"/>
          </a:xfrm>
          <a:prstGeom prst="flowChartProcess">
            <a:avLst/>
          </a:prstGeom>
          <a:solidFill>
            <a:schemeClr val="bg1"/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5333997" y="3440455"/>
            <a:ext cx="196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accent2"/>
                </a:solidFill>
              </a:rPr>
              <a:t>EN-TETE TCP</a:t>
            </a:r>
            <a:endParaRPr lang="fr-FR" sz="2400" dirty="0">
              <a:solidFill>
                <a:schemeClr val="accent2"/>
              </a:solidFill>
            </a:endParaRPr>
          </a:p>
        </p:txBody>
      </p:sp>
      <p:sp>
        <p:nvSpPr>
          <p:cNvPr id="16" name="Organigramme : Processus 15"/>
          <p:cNvSpPr/>
          <p:nvPr/>
        </p:nvSpPr>
        <p:spPr>
          <a:xfrm>
            <a:off x="7408501" y="3206485"/>
            <a:ext cx="2500604" cy="877078"/>
          </a:xfrm>
          <a:prstGeom prst="flowChartProcess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7940345" y="3414191"/>
            <a:ext cx="196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accent1"/>
                </a:solidFill>
              </a:rPr>
              <a:t>DONNEES</a:t>
            </a:r>
            <a:endParaRPr lang="fr-FR" sz="2400" dirty="0">
              <a:solidFill>
                <a:schemeClr val="accent1"/>
              </a:solidFill>
            </a:endParaRPr>
          </a:p>
        </p:txBody>
      </p:sp>
      <p:sp>
        <p:nvSpPr>
          <p:cNvPr id="18" name="Accolade fermante 17"/>
          <p:cNvSpPr/>
          <p:nvPr/>
        </p:nvSpPr>
        <p:spPr>
          <a:xfrm rot="5400000">
            <a:off x="7496368" y="170150"/>
            <a:ext cx="200605" cy="4680853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5886062" y="4534763"/>
            <a:ext cx="132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PAQUET IP </a:t>
            </a:r>
            <a:endParaRPr lang="fr-FR" dirty="0"/>
          </a:p>
        </p:txBody>
      </p:sp>
      <p:sp>
        <p:nvSpPr>
          <p:cNvPr id="20" name="Organigramme : Processus 19"/>
          <p:cNvSpPr/>
          <p:nvPr/>
        </p:nvSpPr>
        <p:spPr>
          <a:xfrm>
            <a:off x="3058887" y="3226615"/>
            <a:ext cx="1903444" cy="877078"/>
          </a:xfrm>
          <a:prstGeom prst="flowChartProcess">
            <a:avLst/>
          </a:prstGeom>
          <a:solidFill>
            <a:schemeClr val="bg1"/>
          </a:solidFill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3235392" y="3434321"/>
            <a:ext cx="1550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accent6"/>
                </a:solidFill>
              </a:rPr>
              <a:t>EN-TETE IP</a:t>
            </a:r>
            <a:endParaRPr lang="fr-FR" sz="2400" dirty="0">
              <a:solidFill>
                <a:schemeClr val="accent6"/>
              </a:solidFill>
            </a:endParaRPr>
          </a:p>
        </p:txBody>
      </p:sp>
      <p:sp>
        <p:nvSpPr>
          <p:cNvPr id="22" name="Accolade fermante 21"/>
          <p:cNvSpPr/>
          <p:nvPr/>
        </p:nvSpPr>
        <p:spPr>
          <a:xfrm rot="5400000">
            <a:off x="6372067" y="804913"/>
            <a:ext cx="226978" cy="11013231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rganigramme : Processus 22"/>
          <p:cNvSpPr/>
          <p:nvPr/>
        </p:nvSpPr>
        <p:spPr>
          <a:xfrm>
            <a:off x="5228255" y="5075379"/>
            <a:ext cx="1903444" cy="877078"/>
          </a:xfrm>
          <a:prstGeom prst="flowChartProcess">
            <a:avLst/>
          </a:prstGeom>
          <a:solidFill>
            <a:schemeClr val="bg1"/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5333999" y="5289219"/>
            <a:ext cx="196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accent2"/>
                </a:solidFill>
              </a:rPr>
              <a:t>EN-TETE TCP</a:t>
            </a:r>
            <a:endParaRPr lang="fr-FR" sz="2400" dirty="0">
              <a:solidFill>
                <a:schemeClr val="accent2"/>
              </a:solidFill>
            </a:endParaRPr>
          </a:p>
        </p:txBody>
      </p:sp>
      <p:sp>
        <p:nvSpPr>
          <p:cNvPr id="25" name="Organigramme : Processus 24"/>
          <p:cNvSpPr/>
          <p:nvPr/>
        </p:nvSpPr>
        <p:spPr>
          <a:xfrm>
            <a:off x="7408503" y="5055249"/>
            <a:ext cx="2500604" cy="877078"/>
          </a:xfrm>
          <a:prstGeom prst="flowChartProcess">
            <a:avLst/>
          </a:prstGeom>
          <a:solidFill>
            <a:schemeClr val="bg1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7940347" y="5262955"/>
            <a:ext cx="196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accent1"/>
                </a:solidFill>
              </a:rPr>
              <a:t>DONNEES</a:t>
            </a:r>
            <a:endParaRPr lang="fr-FR" sz="2400" dirty="0">
              <a:solidFill>
                <a:schemeClr val="accent1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5600703" y="6399612"/>
            <a:ext cx="190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TRAME ETHERNET </a:t>
            </a:r>
            <a:endParaRPr lang="fr-FR" dirty="0"/>
          </a:p>
        </p:txBody>
      </p:sp>
      <p:sp>
        <p:nvSpPr>
          <p:cNvPr id="28" name="Organigramme : Processus 27"/>
          <p:cNvSpPr/>
          <p:nvPr/>
        </p:nvSpPr>
        <p:spPr>
          <a:xfrm>
            <a:off x="3058889" y="5075379"/>
            <a:ext cx="1903444" cy="877078"/>
          </a:xfrm>
          <a:prstGeom prst="flowChartProcess">
            <a:avLst/>
          </a:prstGeom>
          <a:solidFill>
            <a:schemeClr val="bg1"/>
          </a:solidFill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3235394" y="5283085"/>
            <a:ext cx="1550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accent6"/>
                </a:solidFill>
              </a:rPr>
              <a:t>EN-TETE IP</a:t>
            </a:r>
            <a:endParaRPr lang="fr-FR" sz="2400" dirty="0">
              <a:solidFill>
                <a:schemeClr val="accent6"/>
              </a:solidFill>
            </a:endParaRPr>
          </a:p>
        </p:txBody>
      </p:sp>
      <p:sp>
        <p:nvSpPr>
          <p:cNvPr id="30" name="Organigramme : Processus 29"/>
          <p:cNvSpPr/>
          <p:nvPr/>
        </p:nvSpPr>
        <p:spPr>
          <a:xfrm>
            <a:off x="978940" y="5083190"/>
            <a:ext cx="1903444" cy="877078"/>
          </a:xfrm>
          <a:prstGeom prst="flowChartProcess">
            <a:avLst/>
          </a:prstGeom>
          <a:solidFill>
            <a:schemeClr val="bg1"/>
          </a:solidFill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1155445" y="5129271"/>
            <a:ext cx="1550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accent4"/>
                </a:solidFill>
              </a:rPr>
              <a:t>EN-TETE ETHERNET</a:t>
            </a:r>
            <a:endParaRPr lang="fr-FR" sz="2400" dirty="0">
              <a:solidFill>
                <a:schemeClr val="accent4"/>
              </a:solidFill>
            </a:endParaRPr>
          </a:p>
        </p:txBody>
      </p:sp>
      <p:sp>
        <p:nvSpPr>
          <p:cNvPr id="32" name="Organigramme : Processus 31"/>
          <p:cNvSpPr/>
          <p:nvPr/>
        </p:nvSpPr>
        <p:spPr>
          <a:xfrm>
            <a:off x="10088728" y="5037109"/>
            <a:ext cx="1903444" cy="877078"/>
          </a:xfrm>
          <a:prstGeom prst="flowChartProcess">
            <a:avLst/>
          </a:prstGeom>
          <a:solidFill>
            <a:schemeClr val="bg1"/>
          </a:solidFill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10265233" y="5083190"/>
            <a:ext cx="1550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accent4"/>
                </a:solidFill>
              </a:rPr>
              <a:t>PIED ETHERNET</a:t>
            </a:r>
            <a:endParaRPr lang="fr-FR" sz="2400" dirty="0">
              <a:solidFill>
                <a:schemeClr val="accent4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45483" y="396993"/>
            <a:ext cx="150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APPLICATION 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45483" y="1631742"/>
            <a:ext cx="150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TRANSPORT 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45484" y="3482019"/>
            <a:ext cx="150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INTERNET 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45484" y="5231765"/>
            <a:ext cx="1507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ACCES RESEAU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08095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29</Words>
  <Application>Microsoft Office PowerPoint</Application>
  <PresentationFormat>Grand écran</PresentationFormat>
  <Paragraphs>18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Théo Boddaert</dc:creator>
  <cp:lastModifiedBy>Théo Boddaert</cp:lastModifiedBy>
  <cp:revision>4</cp:revision>
  <dcterms:created xsi:type="dcterms:W3CDTF">2023-04-18T14:39:35Z</dcterms:created>
  <dcterms:modified xsi:type="dcterms:W3CDTF">2023-04-18T14:55:05Z</dcterms:modified>
</cp:coreProperties>
</file>