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6AD1A-7399-4796-BC26-DBCBDAF50A8F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BC5DC-09EE-462F-91E4-1B0C1D8D79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91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5AAE-79D9-4FD0-BD7E-8731F92B087C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53DF-D3E6-4648-AC30-32C0336610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24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5AAE-79D9-4FD0-BD7E-8731F92B087C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53DF-D3E6-4648-AC30-32C0336610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35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5AAE-79D9-4FD0-BD7E-8731F92B087C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53DF-D3E6-4648-AC30-32C0336610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5AAE-79D9-4FD0-BD7E-8731F92B087C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53DF-D3E6-4648-AC30-32C0336610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99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5AAE-79D9-4FD0-BD7E-8731F92B087C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53DF-D3E6-4648-AC30-32C0336610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91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5AAE-79D9-4FD0-BD7E-8731F92B087C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53DF-D3E6-4648-AC30-32C0336610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17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5AAE-79D9-4FD0-BD7E-8731F92B087C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53DF-D3E6-4648-AC30-32C0336610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00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5AAE-79D9-4FD0-BD7E-8731F92B087C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53DF-D3E6-4648-AC30-32C0336610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22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5AAE-79D9-4FD0-BD7E-8731F92B087C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53DF-D3E6-4648-AC30-32C0336610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62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5AAE-79D9-4FD0-BD7E-8731F92B087C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53DF-D3E6-4648-AC30-32C0336610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89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5AAE-79D9-4FD0-BD7E-8731F92B087C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53DF-D3E6-4648-AC30-32C0336610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9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45AAE-79D9-4FD0-BD7E-8731F92B087C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D53DF-D3E6-4648-AC30-32C0336610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0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12" y="2632968"/>
            <a:ext cx="1200150" cy="1209675"/>
          </a:xfrm>
          <a:prstGeom prst="rect">
            <a:avLst/>
          </a:prstGeom>
        </p:spPr>
      </p:pic>
      <p:sp>
        <p:nvSpPr>
          <p:cNvPr id="7" name="Accolade ouvrante 6"/>
          <p:cNvSpPr/>
          <p:nvPr/>
        </p:nvSpPr>
        <p:spPr>
          <a:xfrm>
            <a:off x="1640789" y="1009842"/>
            <a:ext cx="224444" cy="45013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998384" y="802468"/>
            <a:ext cx="8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Pixel 1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998384" y="1171800"/>
            <a:ext cx="8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Pixel 2 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98384" y="1910464"/>
            <a:ext cx="8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Pixel 4 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998384" y="1541132"/>
            <a:ext cx="8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Pixel 3 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998384" y="5336397"/>
            <a:ext cx="125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Pixel 1296 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239453" y="3093643"/>
            <a:ext cx="26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. . </a:t>
            </a:r>
            <a:r>
              <a:rPr lang="fr-FR" dirty="0"/>
              <a:t>.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545777" y="3863084"/>
            <a:ext cx="625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36x36</a:t>
            </a:r>
            <a:endParaRPr lang="fr-FR" sz="1400" dirty="0"/>
          </a:p>
        </p:txBody>
      </p:sp>
      <p:sp>
        <p:nvSpPr>
          <p:cNvPr id="15" name="Organigramme : Connecteur 14"/>
          <p:cNvSpPr/>
          <p:nvPr/>
        </p:nvSpPr>
        <p:spPr>
          <a:xfrm>
            <a:off x="3785062" y="1214418"/>
            <a:ext cx="282633" cy="284096"/>
          </a:xfrm>
          <a:prstGeom prst="flowChart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Connecteur 15"/>
          <p:cNvSpPr/>
          <p:nvPr/>
        </p:nvSpPr>
        <p:spPr>
          <a:xfrm>
            <a:off x="3782292" y="1583750"/>
            <a:ext cx="282633" cy="284096"/>
          </a:xfrm>
          <a:prstGeom prst="flowChart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Connecteur 16"/>
          <p:cNvSpPr/>
          <p:nvPr/>
        </p:nvSpPr>
        <p:spPr>
          <a:xfrm>
            <a:off x="3782292" y="1953082"/>
            <a:ext cx="282633" cy="284096"/>
          </a:xfrm>
          <a:prstGeom prst="flowChart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Connecteur 17"/>
          <p:cNvSpPr/>
          <p:nvPr/>
        </p:nvSpPr>
        <p:spPr>
          <a:xfrm>
            <a:off x="3782292" y="5346430"/>
            <a:ext cx="282633" cy="284096"/>
          </a:xfrm>
          <a:prstGeom prst="flowChart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Connecteur 18"/>
          <p:cNvSpPr/>
          <p:nvPr/>
        </p:nvSpPr>
        <p:spPr>
          <a:xfrm>
            <a:off x="3782292" y="845839"/>
            <a:ext cx="282633" cy="284096"/>
          </a:xfrm>
          <a:prstGeom prst="flowChart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Connecteur 19"/>
          <p:cNvSpPr/>
          <p:nvPr/>
        </p:nvSpPr>
        <p:spPr>
          <a:xfrm>
            <a:off x="6303819" y="331806"/>
            <a:ext cx="282633" cy="28409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Connecteur 20"/>
          <p:cNvSpPr/>
          <p:nvPr/>
        </p:nvSpPr>
        <p:spPr>
          <a:xfrm>
            <a:off x="6303818" y="890503"/>
            <a:ext cx="282633" cy="28409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Connecteur 21"/>
          <p:cNvSpPr/>
          <p:nvPr/>
        </p:nvSpPr>
        <p:spPr>
          <a:xfrm>
            <a:off x="6303818" y="1449200"/>
            <a:ext cx="282633" cy="28409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Connecteur 22"/>
          <p:cNvSpPr/>
          <p:nvPr/>
        </p:nvSpPr>
        <p:spPr>
          <a:xfrm>
            <a:off x="6303818" y="2007897"/>
            <a:ext cx="282633" cy="28409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Connecteur 23"/>
          <p:cNvSpPr/>
          <p:nvPr/>
        </p:nvSpPr>
        <p:spPr>
          <a:xfrm>
            <a:off x="6303818" y="2566594"/>
            <a:ext cx="282633" cy="28409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Connecteur 24"/>
          <p:cNvSpPr/>
          <p:nvPr/>
        </p:nvSpPr>
        <p:spPr>
          <a:xfrm>
            <a:off x="6303817" y="3125291"/>
            <a:ext cx="282633" cy="28409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Connecteur 25"/>
          <p:cNvSpPr/>
          <p:nvPr/>
        </p:nvSpPr>
        <p:spPr>
          <a:xfrm>
            <a:off x="6303817" y="4862936"/>
            <a:ext cx="282633" cy="28409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rganigramme : Connecteur 26"/>
          <p:cNvSpPr/>
          <p:nvPr/>
        </p:nvSpPr>
        <p:spPr>
          <a:xfrm>
            <a:off x="6325986" y="5421633"/>
            <a:ext cx="282633" cy="28409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rganigramme : Connecteur 27"/>
          <p:cNvSpPr/>
          <p:nvPr/>
        </p:nvSpPr>
        <p:spPr>
          <a:xfrm>
            <a:off x="6325986" y="5980330"/>
            <a:ext cx="282633" cy="28409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6314730" y="3674496"/>
            <a:ext cx="26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. . </a:t>
            </a:r>
            <a:r>
              <a:rPr lang="fr-FR" dirty="0"/>
              <a:t>.</a:t>
            </a:r>
          </a:p>
        </p:txBody>
      </p:sp>
      <p:cxnSp>
        <p:nvCxnSpPr>
          <p:cNvPr id="31" name="Connecteur droit 30"/>
          <p:cNvCxnSpPr>
            <a:stCxn id="19" idx="6"/>
            <a:endCxn id="20" idx="2"/>
          </p:cNvCxnSpPr>
          <p:nvPr/>
        </p:nvCxnSpPr>
        <p:spPr>
          <a:xfrm flipV="1">
            <a:off x="4064925" y="473854"/>
            <a:ext cx="2238894" cy="514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19" idx="6"/>
            <a:endCxn id="21" idx="2"/>
          </p:cNvCxnSpPr>
          <p:nvPr/>
        </p:nvCxnSpPr>
        <p:spPr>
          <a:xfrm>
            <a:off x="4064925" y="987887"/>
            <a:ext cx="2238893" cy="44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19" idx="6"/>
            <a:endCxn id="22" idx="2"/>
          </p:cNvCxnSpPr>
          <p:nvPr/>
        </p:nvCxnSpPr>
        <p:spPr>
          <a:xfrm>
            <a:off x="4064925" y="987887"/>
            <a:ext cx="2238893" cy="603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19" idx="6"/>
            <a:endCxn id="23" idx="2"/>
          </p:cNvCxnSpPr>
          <p:nvPr/>
        </p:nvCxnSpPr>
        <p:spPr>
          <a:xfrm>
            <a:off x="4064925" y="987887"/>
            <a:ext cx="2238893" cy="1162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19" idx="6"/>
            <a:endCxn id="24" idx="2"/>
          </p:cNvCxnSpPr>
          <p:nvPr/>
        </p:nvCxnSpPr>
        <p:spPr>
          <a:xfrm>
            <a:off x="4064925" y="987887"/>
            <a:ext cx="2238893" cy="1720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19" idx="6"/>
            <a:endCxn id="25" idx="2"/>
          </p:cNvCxnSpPr>
          <p:nvPr/>
        </p:nvCxnSpPr>
        <p:spPr>
          <a:xfrm>
            <a:off x="4064925" y="987887"/>
            <a:ext cx="2238892" cy="2279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stCxn id="19" idx="6"/>
            <a:endCxn id="26" idx="2"/>
          </p:cNvCxnSpPr>
          <p:nvPr/>
        </p:nvCxnSpPr>
        <p:spPr>
          <a:xfrm>
            <a:off x="4064925" y="987887"/>
            <a:ext cx="2238892" cy="4017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19" idx="6"/>
            <a:endCxn id="27" idx="2"/>
          </p:cNvCxnSpPr>
          <p:nvPr/>
        </p:nvCxnSpPr>
        <p:spPr>
          <a:xfrm>
            <a:off x="4064925" y="987887"/>
            <a:ext cx="2261061" cy="4575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stCxn id="19" idx="6"/>
            <a:endCxn id="28" idx="2"/>
          </p:cNvCxnSpPr>
          <p:nvPr/>
        </p:nvCxnSpPr>
        <p:spPr>
          <a:xfrm>
            <a:off x="4064925" y="987887"/>
            <a:ext cx="2261061" cy="5134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stCxn id="15" idx="6"/>
            <a:endCxn id="20" idx="2"/>
          </p:cNvCxnSpPr>
          <p:nvPr/>
        </p:nvCxnSpPr>
        <p:spPr>
          <a:xfrm flipV="1">
            <a:off x="4067695" y="473854"/>
            <a:ext cx="2236124" cy="882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15" idx="6"/>
            <a:endCxn id="20" idx="2"/>
          </p:cNvCxnSpPr>
          <p:nvPr/>
        </p:nvCxnSpPr>
        <p:spPr>
          <a:xfrm flipV="1">
            <a:off x="4067695" y="473854"/>
            <a:ext cx="2236124" cy="882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15" idx="6"/>
            <a:endCxn id="21" idx="2"/>
          </p:cNvCxnSpPr>
          <p:nvPr/>
        </p:nvCxnSpPr>
        <p:spPr>
          <a:xfrm flipV="1">
            <a:off x="4067695" y="1032551"/>
            <a:ext cx="2236123" cy="323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15" idx="6"/>
            <a:endCxn id="22" idx="2"/>
          </p:cNvCxnSpPr>
          <p:nvPr/>
        </p:nvCxnSpPr>
        <p:spPr>
          <a:xfrm>
            <a:off x="4067695" y="1356466"/>
            <a:ext cx="2236123" cy="234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>
            <a:stCxn id="15" idx="6"/>
            <a:endCxn id="23" idx="2"/>
          </p:cNvCxnSpPr>
          <p:nvPr/>
        </p:nvCxnSpPr>
        <p:spPr>
          <a:xfrm>
            <a:off x="4067695" y="1356466"/>
            <a:ext cx="2236123" cy="793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15" idx="6"/>
            <a:endCxn id="24" idx="2"/>
          </p:cNvCxnSpPr>
          <p:nvPr/>
        </p:nvCxnSpPr>
        <p:spPr>
          <a:xfrm>
            <a:off x="4067695" y="1356466"/>
            <a:ext cx="2236123" cy="1352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>
            <a:stCxn id="15" idx="6"/>
            <a:endCxn id="25" idx="2"/>
          </p:cNvCxnSpPr>
          <p:nvPr/>
        </p:nvCxnSpPr>
        <p:spPr>
          <a:xfrm>
            <a:off x="4067695" y="1356466"/>
            <a:ext cx="2236122" cy="1910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15" idx="6"/>
            <a:endCxn id="26" idx="2"/>
          </p:cNvCxnSpPr>
          <p:nvPr/>
        </p:nvCxnSpPr>
        <p:spPr>
          <a:xfrm>
            <a:off x="4067695" y="1356466"/>
            <a:ext cx="2236122" cy="3648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15" idx="6"/>
            <a:endCxn id="27" idx="2"/>
          </p:cNvCxnSpPr>
          <p:nvPr/>
        </p:nvCxnSpPr>
        <p:spPr>
          <a:xfrm>
            <a:off x="4067695" y="1356466"/>
            <a:ext cx="2258291" cy="4207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>
            <a:stCxn id="15" idx="6"/>
            <a:endCxn id="28" idx="2"/>
          </p:cNvCxnSpPr>
          <p:nvPr/>
        </p:nvCxnSpPr>
        <p:spPr>
          <a:xfrm>
            <a:off x="4067695" y="1356466"/>
            <a:ext cx="2258291" cy="4765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16" idx="6"/>
            <a:endCxn id="20" idx="2"/>
          </p:cNvCxnSpPr>
          <p:nvPr/>
        </p:nvCxnSpPr>
        <p:spPr>
          <a:xfrm flipV="1">
            <a:off x="4064925" y="473854"/>
            <a:ext cx="2238894" cy="1251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16" idx="6"/>
            <a:endCxn id="21" idx="2"/>
          </p:cNvCxnSpPr>
          <p:nvPr/>
        </p:nvCxnSpPr>
        <p:spPr>
          <a:xfrm flipV="1">
            <a:off x="4064925" y="1032551"/>
            <a:ext cx="2238893" cy="693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16" idx="6"/>
            <a:endCxn id="22" idx="2"/>
          </p:cNvCxnSpPr>
          <p:nvPr/>
        </p:nvCxnSpPr>
        <p:spPr>
          <a:xfrm flipV="1">
            <a:off x="4064925" y="1591248"/>
            <a:ext cx="2238893" cy="134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16" idx="6"/>
            <a:endCxn id="22" idx="2"/>
          </p:cNvCxnSpPr>
          <p:nvPr/>
        </p:nvCxnSpPr>
        <p:spPr>
          <a:xfrm flipV="1">
            <a:off x="4064925" y="1591248"/>
            <a:ext cx="2238893" cy="134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>
            <a:stCxn id="16" idx="6"/>
            <a:endCxn id="23" idx="2"/>
          </p:cNvCxnSpPr>
          <p:nvPr/>
        </p:nvCxnSpPr>
        <p:spPr>
          <a:xfrm>
            <a:off x="4064925" y="1725798"/>
            <a:ext cx="2238893" cy="424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6" idx="6"/>
            <a:endCxn id="24" idx="2"/>
          </p:cNvCxnSpPr>
          <p:nvPr/>
        </p:nvCxnSpPr>
        <p:spPr>
          <a:xfrm>
            <a:off x="4064925" y="1725798"/>
            <a:ext cx="2238893" cy="982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>
            <a:stCxn id="16" idx="6"/>
            <a:endCxn id="25" idx="2"/>
          </p:cNvCxnSpPr>
          <p:nvPr/>
        </p:nvCxnSpPr>
        <p:spPr>
          <a:xfrm>
            <a:off x="4064925" y="1725798"/>
            <a:ext cx="2238892" cy="1541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>
            <a:stCxn id="16" idx="6"/>
            <a:endCxn id="26" idx="2"/>
          </p:cNvCxnSpPr>
          <p:nvPr/>
        </p:nvCxnSpPr>
        <p:spPr>
          <a:xfrm>
            <a:off x="4064925" y="1725798"/>
            <a:ext cx="2238892" cy="3279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>
            <a:stCxn id="16" idx="6"/>
            <a:endCxn id="27" idx="2"/>
          </p:cNvCxnSpPr>
          <p:nvPr/>
        </p:nvCxnSpPr>
        <p:spPr>
          <a:xfrm>
            <a:off x="4064925" y="1725798"/>
            <a:ext cx="2261061" cy="3837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6" idx="6"/>
            <a:endCxn id="28" idx="2"/>
          </p:cNvCxnSpPr>
          <p:nvPr/>
        </p:nvCxnSpPr>
        <p:spPr>
          <a:xfrm>
            <a:off x="4064925" y="1725798"/>
            <a:ext cx="2261061" cy="4396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17" idx="6"/>
            <a:endCxn id="20" idx="2"/>
          </p:cNvCxnSpPr>
          <p:nvPr/>
        </p:nvCxnSpPr>
        <p:spPr>
          <a:xfrm flipV="1">
            <a:off x="4064925" y="473854"/>
            <a:ext cx="2238894" cy="1621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7" idx="6"/>
            <a:endCxn id="21" idx="2"/>
          </p:cNvCxnSpPr>
          <p:nvPr/>
        </p:nvCxnSpPr>
        <p:spPr>
          <a:xfrm flipV="1">
            <a:off x="4064925" y="1032551"/>
            <a:ext cx="2238893" cy="10625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7" idx="6"/>
            <a:endCxn id="22" idx="2"/>
          </p:cNvCxnSpPr>
          <p:nvPr/>
        </p:nvCxnSpPr>
        <p:spPr>
          <a:xfrm flipV="1">
            <a:off x="4064925" y="1591248"/>
            <a:ext cx="2238893" cy="503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>
            <a:stCxn id="17" idx="6"/>
            <a:endCxn id="23" idx="2"/>
          </p:cNvCxnSpPr>
          <p:nvPr/>
        </p:nvCxnSpPr>
        <p:spPr>
          <a:xfrm>
            <a:off x="4064925" y="2095130"/>
            <a:ext cx="2238893" cy="54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7" idx="6"/>
            <a:endCxn id="24" idx="2"/>
          </p:cNvCxnSpPr>
          <p:nvPr/>
        </p:nvCxnSpPr>
        <p:spPr>
          <a:xfrm>
            <a:off x="4064925" y="2095130"/>
            <a:ext cx="2238893" cy="613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>
            <a:stCxn id="17" idx="6"/>
            <a:endCxn id="24" idx="2"/>
          </p:cNvCxnSpPr>
          <p:nvPr/>
        </p:nvCxnSpPr>
        <p:spPr>
          <a:xfrm>
            <a:off x="4064925" y="2095130"/>
            <a:ext cx="2238893" cy="613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>
            <a:stCxn id="17" idx="6"/>
            <a:endCxn id="25" idx="2"/>
          </p:cNvCxnSpPr>
          <p:nvPr/>
        </p:nvCxnSpPr>
        <p:spPr>
          <a:xfrm>
            <a:off x="4064925" y="2095130"/>
            <a:ext cx="2238892" cy="1172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>
            <a:stCxn id="17" idx="6"/>
            <a:endCxn id="26" idx="2"/>
          </p:cNvCxnSpPr>
          <p:nvPr/>
        </p:nvCxnSpPr>
        <p:spPr>
          <a:xfrm>
            <a:off x="4064925" y="2095130"/>
            <a:ext cx="2238892" cy="2909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>
            <a:stCxn id="17" idx="6"/>
            <a:endCxn id="26" idx="2"/>
          </p:cNvCxnSpPr>
          <p:nvPr/>
        </p:nvCxnSpPr>
        <p:spPr>
          <a:xfrm>
            <a:off x="4064925" y="2095130"/>
            <a:ext cx="2238892" cy="2909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>
            <a:stCxn id="17" idx="6"/>
            <a:endCxn id="27" idx="2"/>
          </p:cNvCxnSpPr>
          <p:nvPr/>
        </p:nvCxnSpPr>
        <p:spPr>
          <a:xfrm>
            <a:off x="4064925" y="2095130"/>
            <a:ext cx="2261061" cy="346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>
            <a:stCxn id="17" idx="6"/>
            <a:endCxn id="28" idx="2"/>
          </p:cNvCxnSpPr>
          <p:nvPr/>
        </p:nvCxnSpPr>
        <p:spPr>
          <a:xfrm>
            <a:off x="4064925" y="2095130"/>
            <a:ext cx="2261061" cy="4027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>
            <a:stCxn id="18" idx="6"/>
            <a:endCxn id="20" idx="2"/>
          </p:cNvCxnSpPr>
          <p:nvPr/>
        </p:nvCxnSpPr>
        <p:spPr>
          <a:xfrm flipV="1">
            <a:off x="4064925" y="473854"/>
            <a:ext cx="2238894" cy="5014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>
            <a:stCxn id="18" idx="6"/>
            <a:endCxn id="21" idx="2"/>
          </p:cNvCxnSpPr>
          <p:nvPr/>
        </p:nvCxnSpPr>
        <p:spPr>
          <a:xfrm flipV="1">
            <a:off x="4064925" y="1032551"/>
            <a:ext cx="2238893" cy="4455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>
            <a:stCxn id="18" idx="6"/>
            <a:endCxn id="22" idx="2"/>
          </p:cNvCxnSpPr>
          <p:nvPr/>
        </p:nvCxnSpPr>
        <p:spPr>
          <a:xfrm flipV="1">
            <a:off x="4064925" y="1591248"/>
            <a:ext cx="2238893" cy="3897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>
            <a:stCxn id="18" idx="6"/>
            <a:endCxn id="23" idx="2"/>
          </p:cNvCxnSpPr>
          <p:nvPr/>
        </p:nvCxnSpPr>
        <p:spPr>
          <a:xfrm flipV="1">
            <a:off x="4064925" y="2149945"/>
            <a:ext cx="2238893" cy="3338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>
            <a:stCxn id="18" idx="6"/>
            <a:endCxn id="24" idx="2"/>
          </p:cNvCxnSpPr>
          <p:nvPr/>
        </p:nvCxnSpPr>
        <p:spPr>
          <a:xfrm flipV="1">
            <a:off x="4064925" y="2708642"/>
            <a:ext cx="2238893" cy="2779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>
            <a:stCxn id="18" idx="6"/>
            <a:endCxn id="25" idx="2"/>
          </p:cNvCxnSpPr>
          <p:nvPr/>
        </p:nvCxnSpPr>
        <p:spPr>
          <a:xfrm flipV="1">
            <a:off x="4064925" y="3267339"/>
            <a:ext cx="2238892" cy="2221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/>
          <p:cNvCxnSpPr>
            <a:stCxn id="18" idx="6"/>
            <a:endCxn id="26" idx="2"/>
          </p:cNvCxnSpPr>
          <p:nvPr/>
        </p:nvCxnSpPr>
        <p:spPr>
          <a:xfrm flipV="1">
            <a:off x="4064925" y="5004984"/>
            <a:ext cx="2238892" cy="483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>
            <a:stCxn id="18" idx="6"/>
            <a:endCxn id="27" idx="2"/>
          </p:cNvCxnSpPr>
          <p:nvPr/>
        </p:nvCxnSpPr>
        <p:spPr>
          <a:xfrm>
            <a:off x="4064925" y="5488478"/>
            <a:ext cx="2261061" cy="75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>
            <a:stCxn id="18" idx="6"/>
            <a:endCxn id="28" idx="2"/>
          </p:cNvCxnSpPr>
          <p:nvPr/>
        </p:nvCxnSpPr>
        <p:spPr>
          <a:xfrm>
            <a:off x="4064925" y="5488478"/>
            <a:ext cx="2261061" cy="633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3543302" y="336517"/>
            <a:ext cx="76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Entrées</a:t>
            </a:r>
            <a:endParaRPr lang="fr-FR" sz="1400" dirty="0"/>
          </a:p>
        </p:txBody>
      </p:sp>
      <p:sp>
        <p:nvSpPr>
          <p:cNvPr id="193" name="ZoneTexte 192"/>
          <p:cNvSpPr txBox="1"/>
          <p:nvPr/>
        </p:nvSpPr>
        <p:spPr>
          <a:xfrm>
            <a:off x="5754831" y="-19916"/>
            <a:ext cx="1424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Couche cachée</a:t>
            </a:r>
            <a:endParaRPr lang="fr-FR" sz="1400" dirty="0"/>
          </a:p>
        </p:txBody>
      </p:sp>
      <p:sp>
        <p:nvSpPr>
          <p:cNvPr id="194" name="Organigramme : Connecteur 193"/>
          <p:cNvSpPr/>
          <p:nvPr/>
        </p:nvSpPr>
        <p:spPr>
          <a:xfrm>
            <a:off x="9315797" y="1652312"/>
            <a:ext cx="282633" cy="28409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Organigramme : Connecteur 194"/>
          <p:cNvSpPr/>
          <p:nvPr/>
        </p:nvSpPr>
        <p:spPr>
          <a:xfrm>
            <a:off x="9313025" y="3014514"/>
            <a:ext cx="282633" cy="28409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Organigramme : Connecteur 195"/>
          <p:cNvSpPr/>
          <p:nvPr/>
        </p:nvSpPr>
        <p:spPr>
          <a:xfrm>
            <a:off x="9313025" y="4376549"/>
            <a:ext cx="282633" cy="28409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8" name="Connecteur droit 197"/>
          <p:cNvCxnSpPr>
            <a:stCxn id="194" idx="2"/>
            <a:endCxn id="20" idx="6"/>
          </p:cNvCxnSpPr>
          <p:nvPr/>
        </p:nvCxnSpPr>
        <p:spPr>
          <a:xfrm flipH="1" flipV="1">
            <a:off x="6586452" y="473854"/>
            <a:ext cx="2729345" cy="1320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200"/>
          <p:cNvCxnSpPr>
            <a:stCxn id="194" idx="2"/>
            <a:endCxn id="21" idx="6"/>
          </p:cNvCxnSpPr>
          <p:nvPr/>
        </p:nvCxnSpPr>
        <p:spPr>
          <a:xfrm flipH="1" flipV="1">
            <a:off x="6586451" y="1032551"/>
            <a:ext cx="2729346" cy="761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>
            <a:stCxn id="194" idx="2"/>
            <a:endCxn id="22" idx="6"/>
          </p:cNvCxnSpPr>
          <p:nvPr/>
        </p:nvCxnSpPr>
        <p:spPr>
          <a:xfrm flipH="1" flipV="1">
            <a:off x="6586451" y="1591248"/>
            <a:ext cx="2729346" cy="203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>
            <a:stCxn id="194" idx="2"/>
            <a:endCxn id="23" idx="6"/>
          </p:cNvCxnSpPr>
          <p:nvPr/>
        </p:nvCxnSpPr>
        <p:spPr>
          <a:xfrm flipH="1">
            <a:off x="6586451" y="1794360"/>
            <a:ext cx="2729346" cy="355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/>
          <p:cNvCxnSpPr>
            <a:stCxn id="194" idx="2"/>
            <a:endCxn id="24" idx="6"/>
          </p:cNvCxnSpPr>
          <p:nvPr/>
        </p:nvCxnSpPr>
        <p:spPr>
          <a:xfrm flipH="1">
            <a:off x="6586451" y="1794360"/>
            <a:ext cx="2729346" cy="91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/>
          <p:cNvCxnSpPr>
            <a:stCxn id="194" idx="2"/>
            <a:endCxn id="26" idx="6"/>
          </p:cNvCxnSpPr>
          <p:nvPr/>
        </p:nvCxnSpPr>
        <p:spPr>
          <a:xfrm flipH="1">
            <a:off x="6586450" y="1794360"/>
            <a:ext cx="2729347" cy="3210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>
            <a:stCxn id="194" idx="2"/>
            <a:endCxn id="27" idx="6"/>
          </p:cNvCxnSpPr>
          <p:nvPr/>
        </p:nvCxnSpPr>
        <p:spPr>
          <a:xfrm flipH="1">
            <a:off x="6608619" y="1794360"/>
            <a:ext cx="2707178" cy="3769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>
            <a:stCxn id="194" idx="2"/>
            <a:endCxn id="28" idx="6"/>
          </p:cNvCxnSpPr>
          <p:nvPr/>
        </p:nvCxnSpPr>
        <p:spPr>
          <a:xfrm flipH="1">
            <a:off x="6608619" y="1794360"/>
            <a:ext cx="2707178" cy="4328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>
            <a:stCxn id="195" idx="2"/>
            <a:endCxn id="20" idx="6"/>
          </p:cNvCxnSpPr>
          <p:nvPr/>
        </p:nvCxnSpPr>
        <p:spPr>
          <a:xfrm flipH="1" flipV="1">
            <a:off x="6586452" y="473854"/>
            <a:ext cx="2726573" cy="2682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>
            <a:stCxn id="195" idx="2"/>
            <a:endCxn id="21" idx="6"/>
          </p:cNvCxnSpPr>
          <p:nvPr/>
        </p:nvCxnSpPr>
        <p:spPr>
          <a:xfrm flipH="1" flipV="1">
            <a:off x="6586451" y="1032551"/>
            <a:ext cx="2726574" cy="2124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>
            <a:stCxn id="196" idx="2"/>
            <a:endCxn id="21" idx="6"/>
          </p:cNvCxnSpPr>
          <p:nvPr/>
        </p:nvCxnSpPr>
        <p:spPr>
          <a:xfrm flipH="1" flipV="1">
            <a:off x="6586451" y="1032551"/>
            <a:ext cx="2726574" cy="3486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>
            <a:stCxn id="196" idx="2"/>
            <a:endCxn id="20" idx="6"/>
          </p:cNvCxnSpPr>
          <p:nvPr/>
        </p:nvCxnSpPr>
        <p:spPr>
          <a:xfrm flipH="1" flipV="1">
            <a:off x="6586452" y="473854"/>
            <a:ext cx="2726573" cy="4044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>
            <a:stCxn id="195" idx="2"/>
            <a:endCxn id="22" idx="6"/>
          </p:cNvCxnSpPr>
          <p:nvPr/>
        </p:nvCxnSpPr>
        <p:spPr>
          <a:xfrm flipH="1" flipV="1">
            <a:off x="6586451" y="1591248"/>
            <a:ext cx="2726574" cy="1565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>
            <a:stCxn id="196" idx="2"/>
            <a:endCxn id="22" idx="6"/>
          </p:cNvCxnSpPr>
          <p:nvPr/>
        </p:nvCxnSpPr>
        <p:spPr>
          <a:xfrm flipH="1" flipV="1">
            <a:off x="6586451" y="1591248"/>
            <a:ext cx="2726574" cy="2927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>
            <a:stCxn id="195" idx="2"/>
            <a:endCxn id="23" idx="6"/>
          </p:cNvCxnSpPr>
          <p:nvPr/>
        </p:nvCxnSpPr>
        <p:spPr>
          <a:xfrm flipH="1" flipV="1">
            <a:off x="6586451" y="2149945"/>
            <a:ext cx="2726574" cy="1006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>
            <a:stCxn id="196" idx="2"/>
            <a:endCxn id="23" idx="6"/>
          </p:cNvCxnSpPr>
          <p:nvPr/>
        </p:nvCxnSpPr>
        <p:spPr>
          <a:xfrm flipH="1" flipV="1">
            <a:off x="6586451" y="2149945"/>
            <a:ext cx="2726574" cy="2368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>
            <a:stCxn id="195" idx="2"/>
            <a:endCxn id="24" idx="6"/>
          </p:cNvCxnSpPr>
          <p:nvPr/>
        </p:nvCxnSpPr>
        <p:spPr>
          <a:xfrm flipH="1" flipV="1">
            <a:off x="6586451" y="2708642"/>
            <a:ext cx="2726574" cy="447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>
            <a:stCxn id="196" idx="2"/>
            <a:endCxn id="24" idx="6"/>
          </p:cNvCxnSpPr>
          <p:nvPr/>
        </p:nvCxnSpPr>
        <p:spPr>
          <a:xfrm flipH="1" flipV="1">
            <a:off x="6586451" y="2708642"/>
            <a:ext cx="2726574" cy="1809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/>
          <p:cNvCxnSpPr>
            <a:stCxn id="194" idx="2"/>
            <a:endCxn id="25" idx="6"/>
          </p:cNvCxnSpPr>
          <p:nvPr/>
        </p:nvCxnSpPr>
        <p:spPr>
          <a:xfrm flipH="1">
            <a:off x="6586450" y="1794360"/>
            <a:ext cx="2729347" cy="1472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254"/>
          <p:cNvCxnSpPr>
            <a:stCxn id="195" idx="2"/>
            <a:endCxn id="25" idx="6"/>
          </p:cNvCxnSpPr>
          <p:nvPr/>
        </p:nvCxnSpPr>
        <p:spPr>
          <a:xfrm flipH="1">
            <a:off x="6586450" y="3156562"/>
            <a:ext cx="2726575" cy="110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necteur droit 257"/>
          <p:cNvCxnSpPr>
            <a:stCxn id="196" idx="2"/>
            <a:endCxn id="25" idx="6"/>
          </p:cNvCxnSpPr>
          <p:nvPr/>
        </p:nvCxnSpPr>
        <p:spPr>
          <a:xfrm flipH="1" flipV="1">
            <a:off x="6586450" y="3267339"/>
            <a:ext cx="2726575" cy="1251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/>
          <p:cNvCxnSpPr>
            <a:stCxn id="195" idx="2"/>
            <a:endCxn id="26" idx="6"/>
          </p:cNvCxnSpPr>
          <p:nvPr/>
        </p:nvCxnSpPr>
        <p:spPr>
          <a:xfrm flipH="1">
            <a:off x="6586450" y="3156562"/>
            <a:ext cx="2726575" cy="1848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/>
          <p:cNvCxnSpPr>
            <a:stCxn id="196" idx="2"/>
            <a:endCxn id="26" idx="6"/>
          </p:cNvCxnSpPr>
          <p:nvPr/>
        </p:nvCxnSpPr>
        <p:spPr>
          <a:xfrm flipH="1">
            <a:off x="6586450" y="4518597"/>
            <a:ext cx="2726575" cy="486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/>
          <p:cNvCxnSpPr>
            <a:stCxn id="195" idx="2"/>
            <a:endCxn id="27" idx="6"/>
          </p:cNvCxnSpPr>
          <p:nvPr/>
        </p:nvCxnSpPr>
        <p:spPr>
          <a:xfrm flipH="1">
            <a:off x="6608619" y="3156562"/>
            <a:ext cx="2704406" cy="2407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269"/>
          <p:cNvCxnSpPr>
            <a:stCxn id="195" idx="2"/>
            <a:endCxn id="28" idx="6"/>
          </p:cNvCxnSpPr>
          <p:nvPr/>
        </p:nvCxnSpPr>
        <p:spPr>
          <a:xfrm flipH="1">
            <a:off x="6608619" y="3156562"/>
            <a:ext cx="2704406" cy="2965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272"/>
          <p:cNvCxnSpPr>
            <a:stCxn id="196" idx="2"/>
            <a:endCxn id="27" idx="6"/>
          </p:cNvCxnSpPr>
          <p:nvPr/>
        </p:nvCxnSpPr>
        <p:spPr>
          <a:xfrm flipH="1">
            <a:off x="6608619" y="4518597"/>
            <a:ext cx="2704406" cy="1045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275"/>
          <p:cNvCxnSpPr>
            <a:stCxn id="196" idx="2"/>
            <a:endCxn id="28" idx="6"/>
          </p:cNvCxnSpPr>
          <p:nvPr/>
        </p:nvCxnSpPr>
        <p:spPr>
          <a:xfrm flipH="1">
            <a:off x="6608619" y="4518597"/>
            <a:ext cx="2704406" cy="1603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ZoneTexte 278"/>
          <p:cNvSpPr txBox="1"/>
          <p:nvPr/>
        </p:nvSpPr>
        <p:spPr>
          <a:xfrm>
            <a:off x="9111787" y="1027535"/>
            <a:ext cx="685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Sorties</a:t>
            </a:r>
            <a:endParaRPr lang="fr-FR" sz="1400" dirty="0"/>
          </a:p>
        </p:txBody>
      </p:sp>
      <p:cxnSp>
        <p:nvCxnSpPr>
          <p:cNvPr id="281" name="Connecteur droit avec flèche 280"/>
          <p:cNvCxnSpPr/>
          <p:nvPr/>
        </p:nvCxnSpPr>
        <p:spPr>
          <a:xfrm>
            <a:off x="9731581" y="1794360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eur droit avec flèche 281"/>
          <p:cNvCxnSpPr/>
          <p:nvPr/>
        </p:nvCxnSpPr>
        <p:spPr>
          <a:xfrm>
            <a:off x="9731581" y="3143404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droit avec flèche 282"/>
          <p:cNvCxnSpPr/>
          <p:nvPr/>
        </p:nvCxnSpPr>
        <p:spPr>
          <a:xfrm>
            <a:off x="9721611" y="4518597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ZoneTexte 292"/>
          <p:cNvSpPr txBox="1"/>
          <p:nvPr/>
        </p:nvSpPr>
        <p:spPr>
          <a:xfrm>
            <a:off x="10224733" y="1366135"/>
            <a:ext cx="15691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smtClean="0"/>
              <a:t>Probabilité que le caractère décrit par l’image soit le caractère </a:t>
            </a:r>
            <a:r>
              <a:rPr lang="fr-FR" sz="1400" i="1" dirty="0" smtClean="0"/>
              <a:t>a</a:t>
            </a:r>
            <a:endParaRPr lang="fr-FR" sz="1400" i="1" dirty="0"/>
          </a:p>
        </p:txBody>
      </p:sp>
      <p:sp>
        <p:nvSpPr>
          <p:cNvPr id="294" name="ZoneTexte 293"/>
          <p:cNvSpPr txBox="1"/>
          <p:nvPr/>
        </p:nvSpPr>
        <p:spPr>
          <a:xfrm>
            <a:off x="10284238" y="2734896"/>
            <a:ext cx="1509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smtClean="0"/>
              <a:t>Probabilité que le caractère décrit par l’image soit le caractère </a:t>
            </a:r>
            <a:r>
              <a:rPr lang="fr-FR" sz="1400" i="1" dirty="0"/>
              <a:t>b</a:t>
            </a:r>
          </a:p>
        </p:txBody>
      </p:sp>
      <p:sp>
        <p:nvSpPr>
          <p:cNvPr id="295" name="ZoneTexte 294"/>
          <p:cNvSpPr txBox="1"/>
          <p:nvPr/>
        </p:nvSpPr>
        <p:spPr>
          <a:xfrm>
            <a:off x="10284238" y="4098560"/>
            <a:ext cx="1509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smtClean="0"/>
              <a:t>Probabilité que le caractère décrit par l’image soit le caractère </a:t>
            </a:r>
            <a:r>
              <a:rPr lang="fr-FR" sz="1400" i="1" dirty="0" smtClean="0"/>
              <a:t>c</a:t>
            </a:r>
            <a:endParaRPr lang="fr-FR" sz="1400" i="1" dirty="0"/>
          </a:p>
        </p:txBody>
      </p:sp>
      <p:cxnSp>
        <p:nvCxnSpPr>
          <p:cNvPr id="305" name="Connecteur droit avec flèche 304"/>
          <p:cNvCxnSpPr/>
          <p:nvPr/>
        </p:nvCxnSpPr>
        <p:spPr>
          <a:xfrm>
            <a:off x="3324247" y="987134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ZoneTexte 305"/>
          <p:cNvSpPr txBox="1"/>
          <p:nvPr/>
        </p:nvSpPr>
        <p:spPr>
          <a:xfrm>
            <a:off x="1721168" y="279248"/>
            <a:ext cx="1443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Valeur des pixels (noir ou blanc)</a:t>
            </a:r>
            <a:endParaRPr lang="fr-FR" sz="1400" dirty="0"/>
          </a:p>
        </p:txBody>
      </p:sp>
      <p:cxnSp>
        <p:nvCxnSpPr>
          <p:cNvPr id="307" name="Connecteur droit avec flèche 306"/>
          <p:cNvCxnSpPr/>
          <p:nvPr/>
        </p:nvCxnSpPr>
        <p:spPr>
          <a:xfrm>
            <a:off x="3324247" y="1336346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necteur droit avec flèche 307"/>
          <p:cNvCxnSpPr/>
          <p:nvPr/>
        </p:nvCxnSpPr>
        <p:spPr>
          <a:xfrm>
            <a:off x="3324247" y="1725798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eur droit avec flèche 308"/>
          <p:cNvCxnSpPr/>
          <p:nvPr/>
        </p:nvCxnSpPr>
        <p:spPr>
          <a:xfrm>
            <a:off x="3324247" y="2106464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onnecteur droit avec flèche 309"/>
          <p:cNvCxnSpPr/>
          <p:nvPr/>
        </p:nvCxnSpPr>
        <p:spPr>
          <a:xfrm>
            <a:off x="3243382" y="5512385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ZoneTexte 310"/>
          <p:cNvSpPr txBox="1"/>
          <p:nvPr/>
        </p:nvSpPr>
        <p:spPr>
          <a:xfrm>
            <a:off x="117835" y="2018186"/>
            <a:ext cx="1567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Image d’un caractère </a:t>
            </a:r>
            <a:r>
              <a:rPr lang="fr-FR" sz="1400" i="1" dirty="0" smtClean="0"/>
              <a:t>a</a:t>
            </a:r>
            <a:r>
              <a:rPr lang="fr-FR" sz="1400" dirty="0" smtClean="0"/>
              <a:t>, </a:t>
            </a:r>
            <a:r>
              <a:rPr lang="fr-FR" sz="1400" i="1" dirty="0" smtClean="0"/>
              <a:t>b</a:t>
            </a:r>
            <a:r>
              <a:rPr lang="fr-FR" sz="1400" dirty="0" smtClean="0"/>
              <a:t> ou </a:t>
            </a:r>
            <a:r>
              <a:rPr lang="fr-FR" sz="1400" i="1" dirty="0" smtClean="0"/>
              <a:t>c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27550507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70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Théo Boddaert</dc:creator>
  <cp:lastModifiedBy>Théo Boddaert</cp:lastModifiedBy>
  <cp:revision>6</cp:revision>
  <dcterms:created xsi:type="dcterms:W3CDTF">2022-12-19T15:59:34Z</dcterms:created>
  <dcterms:modified xsi:type="dcterms:W3CDTF">2022-12-19T19:04:33Z</dcterms:modified>
</cp:coreProperties>
</file>