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12801600" type="A3"/>
  <p:notesSz cx="6858000" cy="9144000"/>
  <p:defaultTextStyle>
    <a:defPPr>
      <a:defRPr lang="fr-FR"/>
    </a:defPPr>
    <a:lvl1pPr marL="0" algn="l" defTabSz="107514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569" algn="l" defTabSz="107514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140" algn="l" defTabSz="107514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2711" algn="l" defTabSz="107514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282" algn="l" defTabSz="107514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7851" algn="l" defTabSz="107514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5421" algn="l" defTabSz="107514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2991" algn="l" defTabSz="107514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0562" algn="l" defTabSz="1075140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CAA"/>
    <a:srgbClr val="2AE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562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64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26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0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20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52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95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3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79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74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D1BE-2B2A-488E-B671-4B8B0196B238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09F8-B0D8-4B68-8FF6-A1F2FF5935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73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3864987" y="2953792"/>
            <a:ext cx="1707526" cy="16034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13"/>
          </a:p>
        </p:txBody>
      </p:sp>
      <p:sp>
        <p:nvSpPr>
          <p:cNvPr id="13" name="ZoneTexte 12"/>
          <p:cNvSpPr txBox="1"/>
          <p:nvPr/>
        </p:nvSpPr>
        <p:spPr>
          <a:xfrm>
            <a:off x="5488940" y="7218383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Jonction2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486364" y="10796080"/>
            <a:ext cx="1128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Colonie</a:t>
            </a:r>
          </a:p>
        </p:txBody>
      </p:sp>
      <p:cxnSp>
        <p:nvCxnSpPr>
          <p:cNvPr id="16" name="Connecteur droit 15"/>
          <p:cNvCxnSpPr>
            <a:stCxn id="124" idx="1"/>
            <a:endCxn id="122" idx="1"/>
          </p:cNvCxnSpPr>
          <p:nvPr/>
        </p:nvCxnSpPr>
        <p:spPr>
          <a:xfrm>
            <a:off x="5505450" y="9086850"/>
            <a:ext cx="1371600" cy="400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1054195" y="5122618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Jonction1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002346" y="3520424"/>
            <a:ext cx="195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Nourriture</a:t>
            </a:r>
          </a:p>
        </p:txBody>
      </p:sp>
      <p:cxnSp>
        <p:nvCxnSpPr>
          <p:cNvPr id="38" name="Connecteur droit 37"/>
          <p:cNvCxnSpPr>
            <a:endCxn id="5" idx="1"/>
          </p:cNvCxnSpPr>
          <p:nvPr/>
        </p:nvCxnSpPr>
        <p:spPr>
          <a:xfrm flipV="1">
            <a:off x="4412839" y="5423719"/>
            <a:ext cx="1382775" cy="5581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7920041" y="6195668"/>
            <a:ext cx="822422" cy="13642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8203059" y="5617350"/>
            <a:ext cx="1078809" cy="378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8289875" y="4436071"/>
            <a:ext cx="1056005" cy="70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8262837" y="3010605"/>
            <a:ext cx="1084088" cy="895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8155901" y="926306"/>
            <a:ext cx="1133355" cy="999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7092354" y="469446"/>
            <a:ext cx="322859" cy="1283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5587463" y="1898293"/>
            <a:ext cx="1036565" cy="629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165909" y="11532580"/>
            <a:ext cx="265577" cy="1151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2655591" y="11565917"/>
            <a:ext cx="93628" cy="1083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894693" y="11068185"/>
            <a:ext cx="1085467" cy="1278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>
            <a:off x="368250" y="10410018"/>
            <a:ext cx="1519159" cy="110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401665" y="9026988"/>
            <a:ext cx="1553219" cy="117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H="1" flipV="1">
            <a:off x="541865" y="7787093"/>
            <a:ext cx="1480075" cy="172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 flipV="1">
            <a:off x="739643" y="6691229"/>
            <a:ext cx="1342260" cy="199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H="1">
            <a:off x="3622052" y="9571414"/>
            <a:ext cx="1149934" cy="450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3482191" y="8684770"/>
            <a:ext cx="1201569" cy="221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>
            <a:off x="3365874" y="7748371"/>
            <a:ext cx="1204686" cy="226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3250421" y="6681832"/>
            <a:ext cx="1126642" cy="3531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endCxn id="67" idx="1"/>
          </p:cNvCxnSpPr>
          <p:nvPr/>
        </p:nvCxnSpPr>
        <p:spPr>
          <a:xfrm flipH="1">
            <a:off x="2971800" y="5321868"/>
            <a:ext cx="1003123" cy="92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405839" y="3720607"/>
            <a:ext cx="1447139" cy="111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>
            <a:off x="346675" y="2295071"/>
            <a:ext cx="1491196" cy="408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1610075" y="632100"/>
            <a:ext cx="644543" cy="1266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>
            <a:off x="3360686" y="333771"/>
            <a:ext cx="469319" cy="122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/>
          <p:cNvCxnSpPr/>
          <p:nvPr/>
        </p:nvCxnSpPr>
        <p:spPr>
          <a:xfrm flipH="1">
            <a:off x="3830005" y="1804744"/>
            <a:ext cx="1481110" cy="395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5284345" y="6620062"/>
            <a:ext cx="1707526" cy="16034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13"/>
          </a:p>
        </p:txBody>
      </p:sp>
      <p:sp>
        <p:nvSpPr>
          <p:cNvPr id="100" name="Ellipse 99"/>
          <p:cNvSpPr/>
          <p:nvPr/>
        </p:nvSpPr>
        <p:spPr>
          <a:xfrm>
            <a:off x="894693" y="4569862"/>
            <a:ext cx="1707526" cy="16034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13"/>
          </a:p>
        </p:txBody>
      </p:sp>
      <p:sp>
        <p:nvSpPr>
          <p:cNvPr id="102" name="Ellipse 101"/>
          <p:cNvSpPr/>
          <p:nvPr/>
        </p:nvSpPr>
        <p:spPr>
          <a:xfrm>
            <a:off x="4197019" y="10159925"/>
            <a:ext cx="1707526" cy="16034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13"/>
          </a:p>
        </p:txBody>
      </p:sp>
      <p:sp>
        <p:nvSpPr>
          <p:cNvPr id="188" name="Organigramme : Connecteur 187"/>
          <p:cNvSpPr/>
          <p:nvPr/>
        </p:nvSpPr>
        <p:spPr>
          <a:xfrm>
            <a:off x="4384723" y="4625044"/>
            <a:ext cx="246887" cy="24972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5494019" y="4091940"/>
            <a:ext cx="718695" cy="2528122"/>
          </a:xfrm>
          <a:custGeom>
            <a:avLst/>
            <a:gdLst>
              <a:gd name="connsiteX0" fmla="*/ 0 w 853440"/>
              <a:gd name="connsiteY0" fmla="*/ 0 h 2560320"/>
              <a:gd name="connsiteX1" fmla="*/ 358140 w 853440"/>
              <a:gd name="connsiteY1" fmla="*/ 1348740 h 2560320"/>
              <a:gd name="connsiteX2" fmla="*/ 853440 w 853440"/>
              <a:gd name="connsiteY2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440" h="2560320">
                <a:moveTo>
                  <a:pt x="0" y="0"/>
                </a:moveTo>
                <a:cubicBezTo>
                  <a:pt x="107950" y="461010"/>
                  <a:pt x="215900" y="922020"/>
                  <a:pt x="358140" y="1348740"/>
                </a:cubicBezTo>
                <a:cubicBezTo>
                  <a:pt x="500380" y="1775460"/>
                  <a:pt x="676910" y="2167890"/>
                  <a:pt x="853440" y="256032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Organigramme : Connecteur 85"/>
          <p:cNvSpPr/>
          <p:nvPr/>
        </p:nvSpPr>
        <p:spPr>
          <a:xfrm>
            <a:off x="4618278" y="6011867"/>
            <a:ext cx="246887" cy="249720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253980" y="333771"/>
            <a:ext cx="5057135" cy="4663679"/>
          </a:xfrm>
          <a:custGeom>
            <a:avLst/>
            <a:gdLst>
              <a:gd name="connsiteX0" fmla="*/ 730270 w 5057135"/>
              <a:gd name="connsiteY0" fmla="*/ 4663679 h 4663679"/>
              <a:gd name="connsiteX1" fmla="*/ 20 w 5057135"/>
              <a:gd name="connsiteY1" fmla="*/ 2701529 h 4663679"/>
              <a:gd name="connsiteX2" fmla="*/ 749320 w 5057135"/>
              <a:gd name="connsiteY2" fmla="*/ 669529 h 4663679"/>
              <a:gd name="connsiteX3" fmla="*/ 2825770 w 5057135"/>
              <a:gd name="connsiteY3" fmla="*/ 9129 h 4663679"/>
              <a:gd name="connsiteX4" fmla="*/ 4870470 w 5057135"/>
              <a:gd name="connsiteY4" fmla="*/ 466329 h 4663679"/>
              <a:gd name="connsiteX5" fmla="*/ 4838720 w 5057135"/>
              <a:gd name="connsiteY5" fmla="*/ 2707879 h 46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57135" h="4663679">
                <a:moveTo>
                  <a:pt x="730270" y="4663679"/>
                </a:moveTo>
                <a:cubicBezTo>
                  <a:pt x="363557" y="4015450"/>
                  <a:pt x="-3155" y="3367221"/>
                  <a:pt x="20" y="2701529"/>
                </a:cubicBezTo>
                <a:cubicBezTo>
                  <a:pt x="3195" y="2035837"/>
                  <a:pt x="278362" y="1118262"/>
                  <a:pt x="749320" y="669529"/>
                </a:cubicBezTo>
                <a:cubicBezTo>
                  <a:pt x="1220278" y="220796"/>
                  <a:pt x="2138912" y="42996"/>
                  <a:pt x="2825770" y="9129"/>
                </a:cubicBezTo>
                <a:cubicBezTo>
                  <a:pt x="3512628" y="-24738"/>
                  <a:pt x="4534978" y="16537"/>
                  <a:pt x="4870470" y="466329"/>
                </a:cubicBezTo>
                <a:cubicBezTo>
                  <a:pt x="5205962" y="916121"/>
                  <a:pt x="5022341" y="1812000"/>
                  <a:pt x="4838720" y="270787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1799004" y="1560294"/>
            <a:ext cx="2118946" cy="3138706"/>
          </a:xfrm>
          <a:custGeom>
            <a:avLst/>
            <a:gdLst>
              <a:gd name="connsiteX0" fmla="*/ 417146 w 2118946"/>
              <a:gd name="connsiteY0" fmla="*/ 3138706 h 3138706"/>
              <a:gd name="connsiteX1" fmla="*/ 4396 w 2118946"/>
              <a:gd name="connsiteY1" fmla="*/ 1735356 h 3138706"/>
              <a:gd name="connsiteX2" fmla="*/ 309196 w 2118946"/>
              <a:gd name="connsiteY2" fmla="*/ 452656 h 3138706"/>
              <a:gd name="connsiteX3" fmla="*/ 1788746 w 2118946"/>
              <a:gd name="connsiteY3" fmla="*/ 84356 h 3138706"/>
              <a:gd name="connsiteX4" fmla="*/ 2118946 w 2118946"/>
              <a:gd name="connsiteY4" fmla="*/ 1919506 h 313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8946" h="3138706">
                <a:moveTo>
                  <a:pt x="417146" y="3138706"/>
                </a:moveTo>
                <a:cubicBezTo>
                  <a:pt x="219767" y="2660868"/>
                  <a:pt x="22388" y="2183031"/>
                  <a:pt x="4396" y="1735356"/>
                </a:cubicBezTo>
                <a:cubicBezTo>
                  <a:pt x="-13596" y="1287681"/>
                  <a:pt x="11804" y="727823"/>
                  <a:pt x="309196" y="452656"/>
                </a:cubicBezTo>
                <a:cubicBezTo>
                  <a:pt x="606588" y="177489"/>
                  <a:pt x="1487121" y="-160119"/>
                  <a:pt x="1788746" y="84356"/>
                </a:cubicBezTo>
                <a:cubicBezTo>
                  <a:pt x="2090371" y="328831"/>
                  <a:pt x="2104658" y="1124168"/>
                  <a:pt x="2118946" y="191950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Organigramme : Connecteur 105"/>
          <p:cNvSpPr/>
          <p:nvPr/>
        </p:nvSpPr>
        <p:spPr>
          <a:xfrm>
            <a:off x="1569008" y="3867142"/>
            <a:ext cx="246887" cy="249720"/>
          </a:xfrm>
          <a:prstGeom prst="flowChartConnector">
            <a:avLst/>
          </a:prstGeom>
          <a:solidFill>
            <a:srgbClr val="F4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Organigramme : Connecteur 106"/>
          <p:cNvSpPr/>
          <p:nvPr/>
        </p:nvSpPr>
        <p:spPr>
          <a:xfrm>
            <a:off x="1465587" y="2746419"/>
            <a:ext cx="246887" cy="249720"/>
          </a:xfrm>
          <a:prstGeom prst="flowChartConnector">
            <a:avLst/>
          </a:prstGeom>
          <a:solidFill>
            <a:srgbClr val="F4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Organigramme : Connecteur 107"/>
          <p:cNvSpPr/>
          <p:nvPr/>
        </p:nvSpPr>
        <p:spPr>
          <a:xfrm>
            <a:off x="1841418" y="1714804"/>
            <a:ext cx="246887" cy="249720"/>
          </a:xfrm>
          <a:prstGeom prst="flowChartConnector">
            <a:avLst/>
          </a:prstGeom>
          <a:solidFill>
            <a:srgbClr val="F4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Organigramme : Connecteur 108"/>
          <p:cNvSpPr/>
          <p:nvPr/>
        </p:nvSpPr>
        <p:spPr>
          <a:xfrm>
            <a:off x="3013811" y="1233973"/>
            <a:ext cx="246887" cy="249720"/>
          </a:xfrm>
          <a:prstGeom prst="flowChartConnector">
            <a:avLst/>
          </a:prstGeom>
          <a:solidFill>
            <a:srgbClr val="F4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Organigramme : Connecteur 109"/>
          <p:cNvSpPr/>
          <p:nvPr/>
        </p:nvSpPr>
        <p:spPr>
          <a:xfrm>
            <a:off x="3877663" y="1773432"/>
            <a:ext cx="246887" cy="249720"/>
          </a:xfrm>
          <a:prstGeom prst="flowChartConnector">
            <a:avLst/>
          </a:prstGeom>
          <a:solidFill>
            <a:srgbClr val="F4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Organigramme : Connecteur 110"/>
          <p:cNvSpPr/>
          <p:nvPr/>
        </p:nvSpPr>
        <p:spPr>
          <a:xfrm>
            <a:off x="4001106" y="2717684"/>
            <a:ext cx="246887" cy="249720"/>
          </a:xfrm>
          <a:prstGeom prst="flowChartConnector">
            <a:avLst/>
          </a:prstGeom>
          <a:solidFill>
            <a:srgbClr val="F43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5181600" y="334759"/>
            <a:ext cx="4217571" cy="7385450"/>
          </a:xfrm>
          <a:custGeom>
            <a:avLst/>
            <a:gdLst>
              <a:gd name="connsiteX0" fmla="*/ 0 w 4217571"/>
              <a:gd name="connsiteY0" fmla="*/ 2741816 h 7385450"/>
              <a:gd name="connsiteX1" fmla="*/ 609600 w 4217571"/>
              <a:gd name="connsiteY1" fmla="*/ 1103516 h 7385450"/>
              <a:gd name="connsiteX2" fmla="*/ 1333500 w 4217571"/>
              <a:gd name="connsiteY2" fmla="*/ 322466 h 7385450"/>
              <a:gd name="connsiteX3" fmla="*/ 2771775 w 4217571"/>
              <a:gd name="connsiteY3" fmla="*/ 17666 h 7385450"/>
              <a:gd name="connsiteX4" fmla="*/ 3743325 w 4217571"/>
              <a:gd name="connsiteY4" fmla="*/ 122441 h 7385450"/>
              <a:gd name="connsiteX5" fmla="*/ 4171950 w 4217571"/>
              <a:gd name="connsiteY5" fmla="*/ 827291 h 7385450"/>
              <a:gd name="connsiteX6" fmla="*/ 4171950 w 4217571"/>
              <a:gd name="connsiteY6" fmla="*/ 2541791 h 7385450"/>
              <a:gd name="connsiteX7" fmla="*/ 3876675 w 4217571"/>
              <a:gd name="connsiteY7" fmla="*/ 6856616 h 7385450"/>
              <a:gd name="connsiteX8" fmla="*/ 1800225 w 4217571"/>
              <a:gd name="connsiteY8" fmla="*/ 7161416 h 738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7571" h="7385450">
                <a:moveTo>
                  <a:pt x="0" y="2741816"/>
                </a:moveTo>
                <a:cubicBezTo>
                  <a:pt x="193675" y="2124278"/>
                  <a:pt x="387350" y="1506741"/>
                  <a:pt x="609600" y="1103516"/>
                </a:cubicBezTo>
                <a:cubicBezTo>
                  <a:pt x="831850" y="700291"/>
                  <a:pt x="973138" y="503441"/>
                  <a:pt x="1333500" y="322466"/>
                </a:cubicBezTo>
                <a:cubicBezTo>
                  <a:pt x="1693862" y="141491"/>
                  <a:pt x="2370138" y="51003"/>
                  <a:pt x="2771775" y="17666"/>
                </a:cubicBezTo>
                <a:cubicBezTo>
                  <a:pt x="3173412" y="-15671"/>
                  <a:pt x="3509963" y="-12496"/>
                  <a:pt x="3743325" y="122441"/>
                </a:cubicBezTo>
                <a:cubicBezTo>
                  <a:pt x="3976687" y="257378"/>
                  <a:pt x="4100513" y="424066"/>
                  <a:pt x="4171950" y="827291"/>
                </a:cubicBezTo>
                <a:cubicBezTo>
                  <a:pt x="4243388" y="1230516"/>
                  <a:pt x="4221162" y="1536904"/>
                  <a:pt x="4171950" y="2541791"/>
                </a:cubicBezTo>
                <a:cubicBezTo>
                  <a:pt x="4122738" y="3546678"/>
                  <a:pt x="4271963" y="6086679"/>
                  <a:pt x="3876675" y="6856616"/>
                </a:cubicBezTo>
                <a:cubicBezTo>
                  <a:pt x="3481388" y="7626554"/>
                  <a:pt x="2640806" y="7393985"/>
                  <a:pt x="1800225" y="7161416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>
            <a:off x="5524500" y="1685615"/>
            <a:ext cx="2765375" cy="4981885"/>
          </a:xfrm>
          <a:custGeom>
            <a:avLst/>
            <a:gdLst>
              <a:gd name="connsiteX0" fmla="*/ 0 w 2765375"/>
              <a:gd name="connsiteY0" fmla="*/ 2286310 h 4981885"/>
              <a:gd name="connsiteX1" fmla="*/ 238125 w 2765375"/>
              <a:gd name="connsiteY1" fmla="*/ 2286310 h 4981885"/>
              <a:gd name="connsiteX2" fmla="*/ 457200 w 2765375"/>
              <a:gd name="connsiteY2" fmla="*/ 2152960 h 4981885"/>
              <a:gd name="connsiteX3" fmla="*/ 704850 w 2765375"/>
              <a:gd name="connsiteY3" fmla="*/ 1724335 h 4981885"/>
              <a:gd name="connsiteX4" fmla="*/ 962025 w 2765375"/>
              <a:gd name="connsiteY4" fmla="*/ 1162360 h 4981885"/>
              <a:gd name="connsiteX5" fmla="*/ 1428750 w 2765375"/>
              <a:gd name="connsiteY5" fmla="*/ 295585 h 4981885"/>
              <a:gd name="connsiteX6" fmla="*/ 2295525 w 2765375"/>
              <a:gd name="connsiteY6" fmla="*/ 310 h 4981885"/>
              <a:gd name="connsiteX7" fmla="*/ 2638425 w 2765375"/>
              <a:gd name="connsiteY7" fmla="*/ 247960 h 4981885"/>
              <a:gd name="connsiteX8" fmla="*/ 2743200 w 2765375"/>
              <a:gd name="connsiteY8" fmla="*/ 657535 h 4981885"/>
              <a:gd name="connsiteX9" fmla="*/ 2733675 w 2765375"/>
              <a:gd name="connsiteY9" fmla="*/ 1057585 h 4981885"/>
              <a:gd name="connsiteX10" fmla="*/ 2752725 w 2765375"/>
              <a:gd name="connsiteY10" fmla="*/ 3153085 h 4981885"/>
              <a:gd name="connsiteX11" fmla="*/ 2514600 w 2765375"/>
              <a:gd name="connsiteY11" fmla="*/ 4419910 h 4981885"/>
              <a:gd name="connsiteX12" fmla="*/ 1657350 w 2765375"/>
              <a:gd name="connsiteY12" fmla="*/ 4534210 h 4981885"/>
              <a:gd name="connsiteX13" fmla="*/ 895350 w 2765375"/>
              <a:gd name="connsiteY13" fmla="*/ 4981885 h 498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65375" h="4981885">
                <a:moveTo>
                  <a:pt x="0" y="2286310"/>
                </a:moveTo>
                <a:cubicBezTo>
                  <a:pt x="80962" y="2297422"/>
                  <a:pt x="161925" y="2308535"/>
                  <a:pt x="238125" y="2286310"/>
                </a:cubicBezTo>
                <a:cubicBezTo>
                  <a:pt x="314325" y="2264085"/>
                  <a:pt x="379413" y="2246622"/>
                  <a:pt x="457200" y="2152960"/>
                </a:cubicBezTo>
                <a:cubicBezTo>
                  <a:pt x="534987" y="2059298"/>
                  <a:pt x="620713" y="1889435"/>
                  <a:pt x="704850" y="1724335"/>
                </a:cubicBezTo>
                <a:cubicBezTo>
                  <a:pt x="788987" y="1559235"/>
                  <a:pt x="841375" y="1400485"/>
                  <a:pt x="962025" y="1162360"/>
                </a:cubicBezTo>
                <a:cubicBezTo>
                  <a:pt x="1082675" y="924235"/>
                  <a:pt x="1206500" y="489260"/>
                  <a:pt x="1428750" y="295585"/>
                </a:cubicBezTo>
                <a:cubicBezTo>
                  <a:pt x="1651000" y="101910"/>
                  <a:pt x="2093912" y="8248"/>
                  <a:pt x="2295525" y="310"/>
                </a:cubicBezTo>
                <a:cubicBezTo>
                  <a:pt x="2497138" y="-7628"/>
                  <a:pt x="2563813" y="138423"/>
                  <a:pt x="2638425" y="247960"/>
                </a:cubicBezTo>
                <a:cubicBezTo>
                  <a:pt x="2713037" y="357497"/>
                  <a:pt x="2727325" y="522598"/>
                  <a:pt x="2743200" y="657535"/>
                </a:cubicBezTo>
                <a:cubicBezTo>
                  <a:pt x="2759075" y="792472"/>
                  <a:pt x="2732088" y="641660"/>
                  <a:pt x="2733675" y="1057585"/>
                </a:cubicBezTo>
                <a:cubicBezTo>
                  <a:pt x="2735263" y="1473510"/>
                  <a:pt x="2789237" y="2592698"/>
                  <a:pt x="2752725" y="3153085"/>
                </a:cubicBezTo>
                <a:cubicBezTo>
                  <a:pt x="2716213" y="3713472"/>
                  <a:pt x="2697162" y="4189723"/>
                  <a:pt x="2514600" y="4419910"/>
                </a:cubicBezTo>
                <a:cubicBezTo>
                  <a:pt x="2332038" y="4650097"/>
                  <a:pt x="1927225" y="4440548"/>
                  <a:pt x="1657350" y="4534210"/>
                </a:cubicBezTo>
                <a:cubicBezTo>
                  <a:pt x="1387475" y="4627872"/>
                  <a:pt x="1141412" y="4804878"/>
                  <a:pt x="895350" y="498188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Organigramme : Connecteur 130"/>
          <p:cNvSpPr/>
          <p:nvPr/>
        </p:nvSpPr>
        <p:spPr>
          <a:xfrm>
            <a:off x="7613067" y="6304958"/>
            <a:ext cx="246887" cy="2497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Organigramme : Connecteur 131"/>
          <p:cNvSpPr/>
          <p:nvPr/>
        </p:nvSpPr>
        <p:spPr>
          <a:xfrm>
            <a:off x="7538669" y="1265196"/>
            <a:ext cx="246887" cy="2497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rganigramme : Connecteur 132"/>
          <p:cNvSpPr/>
          <p:nvPr/>
        </p:nvSpPr>
        <p:spPr>
          <a:xfrm>
            <a:off x="8352838" y="1895359"/>
            <a:ext cx="246887" cy="2497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Organigramme : Connecteur 133"/>
          <p:cNvSpPr/>
          <p:nvPr/>
        </p:nvSpPr>
        <p:spPr>
          <a:xfrm>
            <a:off x="8392725" y="3218860"/>
            <a:ext cx="246887" cy="2497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Organigramme : Connecteur 134"/>
          <p:cNvSpPr/>
          <p:nvPr/>
        </p:nvSpPr>
        <p:spPr>
          <a:xfrm>
            <a:off x="8395032" y="4642010"/>
            <a:ext cx="246887" cy="2497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Organigramme : Connecteur 135"/>
          <p:cNvSpPr/>
          <p:nvPr/>
        </p:nvSpPr>
        <p:spPr>
          <a:xfrm>
            <a:off x="8279208" y="5791981"/>
            <a:ext cx="246887" cy="2497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Organigramme : Connecteur 136"/>
          <p:cNvSpPr/>
          <p:nvPr/>
        </p:nvSpPr>
        <p:spPr>
          <a:xfrm>
            <a:off x="6428566" y="2000958"/>
            <a:ext cx="246887" cy="2497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Organigramme : Connecteur 142"/>
          <p:cNvSpPr/>
          <p:nvPr/>
        </p:nvSpPr>
        <p:spPr>
          <a:xfrm>
            <a:off x="5678909" y="3381083"/>
            <a:ext cx="246887" cy="24972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orme libre 65"/>
          <p:cNvSpPr/>
          <p:nvPr/>
        </p:nvSpPr>
        <p:spPr>
          <a:xfrm>
            <a:off x="2486025" y="4912025"/>
            <a:ext cx="2343150" cy="5279725"/>
          </a:xfrm>
          <a:custGeom>
            <a:avLst/>
            <a:gdLst>
              <a:gd name="connsiteX0" fmla="*/ 0 w 2343150"/>
              <a:gd name="connsiteY0" fmla="*/ 50500 h 5279725"/>
              <a:gd name="connsiteX1" fmla="*/ 1076325 w 2343150"/>
              <a:gd name="connsiteY1" fmla="*/ 60025 h 5279725"/>
              <a:gd name="connsiteX2" fmla="*/ 1600200 w 2343150"/>
              <a:gd name="connsiteY2" fmla="*/ 650575 h 5279725"/>
              <a:gd name="connsiteX3" fmla="*/ 2047875 w 2343150"/>
              <a:gd name="connsiteY3" fmla="*/ 2603200 h 5279725"/>
              <a:gd name="connsiteX4" fmla="*/ 2343150 w 2343150"/>
              <a:gd name="connsiteY4" fmla="*/ 5279725 h 527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3150" h="5279725">
                <a:moveTo>
                  <a:pt x="0" y="50500"/>
                </a:moveTo>
                <a:cubicBezTo>
                  <a:pt x="404812" y="5256"/>
                  <a:pt x="809625" y="-39987"/>
                  <a:pt x="1076325" y="60025"/>
                </a:cubicBezTo>
                <a:cubicBezTo>
                  <a:pt x="1343025" y="160037"/>
                  <a:pt x="1438275" y="226713"/>
                  <a:pt x="1600200" y="650575"/>
                </a:cubicBezTo>
                <a:cubicBezTo>
                  <a:pt x="1762125" y="1074438"/>
                  <a:pt x="1924050" y="1831675"/>
                  <a:pt x="2047875" y="2603200"/>
                </a:cubicBezTo>
                <a:cubicBezTo>
                  <a:pt x="2171700" y="3374725"/>
                  <a:pt x="2257425" y="4327225"/>
                  <a:pt x="2343150" y="5279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Forme libre 66"/>
          <p:cNvSpPr/>
          <p:nvPr/>
        </p:nvSpPr>
        <p:spPr>
          <a:xfrm>
            <a:off x="2200275" y="6048375"/>
            <a:ext cx="2143125" cy="5362575"/>
          </a:xfrm>
          <a:custGeom>
            <a:avLst/>
            <a:gdLst>
              <a:gd name="connsiteX0" fmla="*/ 0 w 2143125"/>
              <a:gd name="connsiteY0" fmla="*/ 0 h 5362575"/>
              <a:gd name="connsiteX1" fmla="*/ 771525 w 2143125"/>
              <a:gd name="connsiteY1" fmla="*/ 200025 h 5362575"/>
              <a:gd name="connsiteX2" fmla="*/ 1057275 w 2143125"/>
              <a:gd name="connsiteY2" fmla="*/ 1066800 h 5362575"/>
              <a:gd name="connsiteX3" fmla="*/ 1390650 w 2143125"/>
              <a:gd name="connsiteY3" fmla="*/ 3705225 h 5362575"/>
              <a:gd name="connsiteX4" fmla="*/ 1600200 w 2143125"/>
              <a:gd name="connsiteY4" fmla="*/ 4886325 h 5362575"/>
              <a:gd name="connsiteX5" fmla="*/ 2143125 w 2143125"/>
              <a:gd name="connsiteY5" fmla="*/ 5362575 h 53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3125" h="5362575">
                <a:moveTo>
                  <a:pt x="0" y="0"/>
                </a:moveTo>
                <a:cubicBezTo>
                  <a:pt x="297656" y="11112"/>
                  <a:pt x="595313" y="22225"/>
                  <a:pt x="771525" y="200025"/>
                </a:cubicBezTo>
                <a:cubicBezTo>
                  <a:pt x="947737" y="377825"/>
                  <a:pt x="954088" y="482600"/>
                  <a:pt x="1057275" y="1066800"/>
                </a:cubicBezTo>
                <a:cubicBezTo>
                  <a:pt x="1160463" y="1651000"/>
                  <a:pt x="1300163" y="3068638"/>
                  <a:pt x="1390650" y="3705225"/>
                </a:cubicBezTo>
                <a:cubicBezTo>
                  <a:pt x="1481137" y="4341812"/>
                  <a:pt x="1474788" y="4610100"/>
                  <a:pt x="1600200" y="4886325"/>
                </a:cubicBezTo>
                <a:cubicBezTo>
                  <a:pt x="1725613" y="5162550"/>
                  <a:pt x="1934369" y="5262562"/>
                  <a:pt x="2143125" y="53625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Organigramme : Connecteur 151"/>
          <p:cNvSpPr/>
          <p:nvPr/>
        </p:nvSpPr>
        <p:spPr>
          <a:xfrm>
            <a:off x="6644043" y="8153509"/>
            <a:ext cx="246887" cy="24972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Organigramme : Connecteur 152"/>
          <p:cNvSpPr/>
          <p:nvPr/>
        </p:nvSpPr>
        <p:spPr>
          <a:xfrm>
            <a:off x="6420465" y="9520041"/>
            <a:ext cx="246887" cy="24972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Organigramme : Connecteur 153"/>
          <p:cNvSpPr/>
          <p:nvPr/>
        </p:nvSpPr>
        <p:spPr>
          <a:xfrm>
            <a:off x="2595799" y="5723957"/>
            <a:ext cx="246887" cy="24972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Organigramme : Connecteur 154"/>
          <p:cNvSpPr/>
          <p:nvPr/>
        </p:nvSpPr>
        <p:spPr>
          <a:xfrm>
            <a:off x="3206060" y="6140160"/>
            <a:ext cx="246887" cy="24972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Organigramme : Connecteur 155"/>
          <p:cNvSpPr/>
          <p:nvPr/>
        </p:nvSpPr>
        <p:spPr>
          <a:xfrm>
            <a:off x="3408291" y="7087378"/>
            <a:ext cx="246887" cy="24972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Organigramme : Connecteur 156"/>
          <p:cNvSpPr/>
          <p:nvPr/>
        </p:nvSpPr>
        <p:spPr>
          <a:xfrm>
            <a:off x="3539379" y="8044371"/>
            <a:ext cx="246887" cy="24972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Organigramme : Connecteur 157"/>
          <p:cNvSpPr/>
          <p:nvPr/>
        </p:nvSpPr>
        <p:spPr>
          <a:xfrm>
            <a:off x="3596291" y="8997378"/>
            <a:ext cx="246887" cy="24972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Organigramme : Connecteur 158"/>
          <p:cNvSpPr/>
          <p:nvPr/>
        </p:nvSpPr>
        <p:spPr>
          <a:xfrm>
            <a:off x="3761320" y="10066890"/>
            <a:ext cx="246887" cy="24972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 90"/>
          <p:cNvSpPr/>
          <p:nvPr/>
        </p:nvSpPr>
        <p:spPr>
          <a:xfrm>
            <a:off x="375089" y="5664200"/>
            <a:ext cx="5566715" cy="7019876"/>
          </a:xfrm>
          <a:custGeom>
            <a:avLst/>
            <a:gdLst>
              <a:gd name="connsiteX0" fmla="*/ 552011 w 5566715"/>
              <a:gd name="connsiteY0" fmla="*/ 0 h 7019876"/>
              <a:gd name="connsiteX1" fmla="*/ 56711 w 5566715"/>
              <a:gd name="connsiteY1" fmla="*/ 3086100 h 7019876"/>
              <a:gd name="connsiteX2" fmla="*/ 94811 w 5566715"/>
              <a:gd name="connsiteY2" fmla="*/ 5905500 h 7019876"/>
              <a:gd name="connsiteX3" fmla="*/ 806011 w 5566715"/>
              <a:gd name="connsiteY3" fmla="*/ 6807200 h 7019876"/>
              <a:gd name="connsiteX4" fmla="*/ 2914211 w 5566715"/>
              <a:gd name="connsiteY4" fmla="*/ 7010400 h 7019876"/>
              <a:gd name="connsiteX5" fmla="*/ 4971611 w 5566715"/>
              <a:gd name="connsiteY5" fmla="*/ 6946900 h 7019876"/>
              <a:gd name="connsiteX6" fmla="*/ 5543111 w 5566715"/>
              <a:gd name="connsiteY6" fmla="*/ 6604000 h 7019876"/>
              <a:gd name="connsiteX7" fmla="*/ 5403411 w 5566715"/>
              <a:gd name="connsiteY7" fmla="*/ 5740400 h 701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6715" h="7019876">
                <a:moveTo>
                  <a:pt x="552011" y="0"/>
                </a:moveTo>
                <a:cubicBezTo>
                  <a:pt x="342461" y="1050925"/>
                  <a:pt x="132911" y="2101850"/>
                  <a:pt x="56711" y="3086100"/>
                </a:cubicBezTo>
                <a:cubicBezTo>
                  <a:pt x="-19489" y="4070350"/>
                  <a:pt x="-30072" y="5285317"/>
                  <a:pt x="94811" y="5905500"/>
                </a:cubicBezTo>
                <a:cubicBezTo>
                  <a:pt x="219694" y="6525683"/>
                  <a:pt x="336111" y="6623050"/>
                  <a:pt x="806011" y="6807200"/>
                </a:cubicBezTo>
                <a:cubicBezTo>
                  <a:pt x="1275911" y="6991350"/>
                  <a:pt x="2219944" y="6987117"/>
                  <a:pt x="2914211" y="7010400"/>
                </a:cubicBezTo>
                <a:cubicBezTo>
                  <a:pt x="3608478" y="7033683"/>
                  <a:pt x="4533461" y="7014633"/>
                  <a:pt x="4971611" y="6946900"/>
                </a:cubicBezTo>
                <a:cubicBezTo>
                  <a:pt x="5409761" y="6879167"/>
                  <a:pt x="5471144" y="6805083"/>
                  <a:pt x="5543111" y="6604000"/>
                </a:cubicBezTo>
                <a:cubicBezTo>
                  <a:pt x="5615078" y="6402917"/>
                  <a:pt x="5509244" y="6071658"/>
                  <a:pt x="5403411" y="57404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Forme libre 91"/>
          <p:cNvSpPr/>
          <p:nvPr/>
        </p:nvSpPr>
        <p:spPr>
          <a:xfrm>
            <a:off x="1902964" y="6070600"/>
            <a:ext cx="2478536" cy="5513191"/>
          </a:xfrm>
          <a:custGeom>
            <a:avLst/>
            <a:gdLst>
              <a:gd name="connsiteX0" fmla="*/ 256036 w 2478536"/>
              <a:gd name="connsiteY0" fmla="*/ 0 h 5513191"/>
              <a:gd name="connsiteX1" fmla="*/ 179836 w 2478536"/>
              <a:gd name="connsiteY1" fmla="*/ 939800 h 5513191"/>
              <a:gd name="connsiteX2" fmla="*/ 65536 w 2478536"/>
              <a:gd name="connsiteY2" fmla="*/ 3175000 h 5513191"/>
              <a:gd name="connsiteX3" fmla="*/ 27436 w 2478536"/>
              <a:gd name="connsiteY3" fmla="*/ 4775200 h 5513191"/>
              <a:gd name="connsiteX4" fmla="*/ 484636 w 2478536"/>
              <a:gd name="connsiteY4" fmla="*/ 5410200 h 5513191"/>
              <a:gd name="connsiteX5" fmla="*/ 1691136 w 2478536"/>
              <a:gd name="connsiteY5" fmla="*/ 5511800 h 5513191"/>
              <a:gd name="connsiteX6" fmla="*/ 2478536 w 2478536"/>
              <a:gd name="connsiteY6" fmla="*/ 5410200 h 551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8536" h="5513191">
                <a:moveTo>
                  <a:pt x="256036" y="0"/>
                </a:moveTo>
                <a:cubicBezTo>
                  <a:pt x="233811" y="205317"/>
                  <a:pt x="211586" y="410634"/>
                  <a:pt x="179836" y="939800"/>
                </a:cubicBezTo>
                <a:cubicBezTo>
                  <a:pt x="148086" y="1468966"/>
                  <a:pt x="90936" y="2535767"/>
                  <a:pt x="65536" y="3175000"/>
                </a:cubicBezTo>
                <a:cubicBezTo>
                  <a:pt x="40136" y="3814233"/>
                  <a:pt x="-42414" y="4402667"/>
                  <a:pt x="27436" y="4775200"/>
                </a:cubicBezTo>
                <a:cubicBezTo>
                  <a:pt x="97286" y="5147733"/>
                  <a:pt x="207353" y="5287433"/>
                  <a:pt x="484636" y="5410200"/>
                </a:cubicBezTo>
                <a:cubicBezTo>
                  <a:pt x="761919" y="5532967"/>
                  <a:pt x="1358819" y="5511800"/>
                  <a:pt x="1691136" y="5511800"/>
                </a:cubicBezTo>
                <a:cubicBezTo>
                  <a:pt x="2023453" y="5511800"/>
                  <a:pt x="2250994" y="5461000"/>
                  <a:pt x="2478536" y="54102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Organigramme : Connecteur 173"/>
          <p:cNvSpPr/>
          <p:nvPr/>
        </p:nvSpPr>
        <p:spPr>
          <a:xfrm>
            <a:off x="948528" y="6032432"/>
            <a:ext cx="246887" cy="2497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Organigramme : Connecteur 175"/>
          <p:cNvSpPr/>
          <p:nvPr/>
        </p:nvSpPr>
        <p:spPr>
          <a:xfrm>
            <a:off x="781984" y="6843108"/>
            <a:ext cx="246887" cy="2497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Organigramme : Connecteur 176"/>
          <p:cNvSpPr/>
          <p:nvPr/>
        </p:nvSpPr>
        <p:spPr>
          <a:xfrm>
            <a:off x="615436" y="7912249"/>
            <a:ext cx="246887" cy="2497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Organigramme : Connecteur 179"/>
          <p:cNvSpPr/>
          <p:nvPr/>
        </p:nvSpPr>
        <p:spPr>
          <a:xfrm>
            <a:off x="495384" y="9134994"/>
            <a:ext cx="246887" cy="2497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Organigramme : Connecteur 180"/>
          <p:cNvSpPr/>
          <p:nvPr/>
        </p:nvSpPr>
        <p:spPr>
          <a:xfrm>
            <a:off x="491993" y="10591919"/>
            <a:ext cx="246887" cy="2497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Organigramme : Connecteur 181"/>
          <p:cNvSpPr/>
          <p:nvPr/>
        </p:nvSpPr>
        <p:spPr>
          <a:xfrm>
            <a:off x="1163504" y="12128731"/>
            <a:ext cx="246887" cy="2497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Organigramme : Connecteur 182"/>
          <p:cNvSpPr/>
          <p:nvPr/>
        </p:nvSpPr>
        <p:spPr>
          <a:xfrm>
            <a:off x="2804097" y="12300940"/>
            <a:ext cx="246887" cy="2497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Organigramme : Connecteur 184"/>
          <p:cNvSpPr/>
          <p:nvPr/>
        </p:nvSpPr>
        <p:spPr>
          <a:xfrm>
            <a:off x="4486364" y="12300940"/>
            <a:ext cx="246887" cy="249720"/>
          </a:xfrm>
          <a:prstGeom prst="flowChartConnector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orme libre 118"/>
          <p:cNvSpPr/>
          <p:nvPr/>
        </p:nvSpPr>
        <p:spPr>
          <a:xfrm>
            <a:off x="4229100" y="4414838"/>
            <a:ext cx="1066800" cy="3143250"/>
          </a:xfrm>
          <a:custGeom>
            <a:avLst/>
            <a:gdLst>
              <a:gd name="connsiteX0" fmla="*/ 0 w 1066800"/>
              <a:gd name="connsiteY0" fmla="*/ 0 h 3143250"/>
              <a:gd name="connsiteX1" fmla="*/ 133350 w 1066800"/>
              <a:gd name="connsiteY1" fmla="*/ 1357312 h 3143250"/>
              <a:gd name="connsiteX2" fmla="*/ 623888 w 1066800"/>
              <a:gd name="connsiteY2" fmla="*/ 2624137 h 3143250"/>
              <a:gd name="connsiteX3" fmla="*/ 1066800 w 106680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3143250">
                <a:moveTo>
                  <a:pt x="0" y="0"/>
                </a:moveTo>
                <a:cubicBezTo>
                  <a:pt x="14684" y="459978"/>
                  <a:pt x="29369" y="919956"/>
                  <a:pt x="133350" y="1357312"/>
                </a:cubicBezTo>
                <a:cubicBezTo>
                  <a:pt x="237331" y="1794668"/>
                  <a:pt x="468313" y="2326481"/>
                  <a:pt x="623888" y="2624137"/>
                </a:cubicBezTo>
                <a:cubicBezTo>
                  <a:pt x="779463" y="2921793"/>
                  <a:pt x="923131" y="3032521"/>
                  <a:pt x="1066800" y="31432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Forme libre 121"/>
          <p:cNvSpPr/>
          <p:nvPr/>
        </p:nvSpPr>
        <p:spPr>
          <a:xfrm>
            <a:off x="5886450" y="7753350"/>
            <a:ext cx="1099262" cy="3397250"/>
          </a:xfrm>
          <a:custGeom>
            <a:avLst/>
            <a:gdLst>
              <a:gd name="connsiteX0" fmla="*/ 1028700 w 1099262"/>
              <a:gd name="connsiteY0" fmla="*/ 0 h 3397250"/>
              <a:gd name="connsiteX1" fmla="*/ 990600 w 1099262"/>
              <a:gd name="connsiteY1" fmla="*/ 1733550 h 3397250"/>
              <a:gd name="connsiteX2" fmla="*/ 0 w 1099262"/>
              <a:gd name="connsiteY2" fmla="*/ 3397250 h 339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62" h="3397250">
                <a:moveTo>
                  <a:pt x="1028700" y="0"/>
                </a:moveTo>
                <a:cubicBezTo>
                  <a:pt x="1095375" y="583671"/>
                  <a:pt x="1162050" y="1167342"/>
                  <a:pt x="990600" y="1733550"/>
                </a:cubicBezTo>
                <a:cubicBezTo>
                  <a:pt x="819150" y="2299758"/>
                  <a:pt x="409575" y="2848504"/>
                  <a:pt x="0" y="33972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Forme libre 123"/>
          <p:cNvSpPr/>
          <p:nvPr/>
        </p:nvSpPr>
        <p:spPr>
          <a:xfrm>
            <a:off x="4946650" y="7994650"/>
            <a:ext cx="619186" cy="2171700"/>
          </a:xfrm>
          <a:custGeom>
            <a:avLst/>
            <a:gdLst>
              <a:gd name="connsiteX0" fmla="*/ 577850 w 619186"/>
              <a:gd name="connsiteY0" fmla="*/ 0 h 2171700"/>
              <a:gd name="connsiteX1" fmla="*/ 558800 w 619186"/>
              <a:gd name="connsiteY1" fmla="*/ 1092200 h 2171700"/>
              <a:gd name="connsiteX2" fmla="*/ 0 w 619186"/>
              <a:gd name="connsiteY2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186" h="2171700">
                <a:moveTo>
                  <a:pt x="577850" y="0"/>
                </a:moveTo>
                <a:cubicBezTo>
                  <a:pt x="616479" y="365125"/>
                  <a:pt x="655108" y="730250"/>
                  <a:pt x="558800" y="1092200"/>
                </a:cubicBezTo>
                <a:cubicBezTo>
                  <a:pt x="462492" y="1454150"/>
                  <a:pt x="231246" y="1812925"/>
                  <a:pt x="0" y="21717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240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4</Words>
  <Application>Microsoft Office PowerPoint</Application>
  <PresentationFormat>A3 (297 x 420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Boddaert</dc:creator>
  <cp:lastModifiedBy>Théo Boddaert</cp:lastModifiedBy>
  <cp:revision>21</cp:revision>
  <dcterms:created xsi:type="dcterms:W3CDTF">2022-11-11T12:12:02Z</dcterms:created>
  <dcterms:modified xsi:type="dcterms:W3CDTF">2023-05-09T12:04:03Z</dcterms:modified>
</cp:coreProperties>
</file>