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26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4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43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66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005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5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9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6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4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0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6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6FD1-6DF0-473B-BE1C-91ADD76336E2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AFBFB5-0C0A-440F-8F04-46E435AA8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2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40B9-8019-46C3-AD32-CCC84886C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73693"/>
            <a:ext cx="8825658" cy="2192785"/>
          </a:xfrm>
        </p:spPr>
        <p:txBody>
          <a:bodyPr/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IN DATA ANALYST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BB06C-5311-41E4-8ADD-1EB4204A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0058"/>
            <a:ext cx="9144000" cy="1731146"/>
          </a:xfrm>
        </p:spPr>
        <p:txBody>
          <a:bodyPr/>
          <a:lstStyle/>
          <a:p>
            <a:pPr algn="r"/>
            <a:r>
              <a:rPr lang="en-IN" b="1" dirty="0"/>
              <a:t>Presented by,</a:t>
            </a:r>
          </a:p>
          <a:p>
            <a:pPr algn="r"/>
            <a:r>
              <a:rPr lang="en-IN" b="1" dirty="0"/>
              <a:t>B. Tanuja Lakshmi</a:t>
            </a:r>
          </a:p>
          <a:p>
            <a:pPr algn="r"/>
            <a:r>
              <a:rPr lang="en-IN" b="1" dirty="0"/>
              <a:t>Batch:2021-6313</a:t>
            </a:r>
          </a:p>
        </p:txBody>
      </p:sp>
    </p:spTree>
    <p:extLst>
      <p:ext uri="{BB962C8B-B14F-4D97-AF65-F5344CB8AC3E}">
        <p14:creationId xmlns:p14="http://schemas.microsoft.com/office/powerpoint/2010/main" val="411620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F1FCF-2AD7-4DF4-A2BE-3FF1A6191D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100263"/>
            <a:ext cx="8069263" cy="2676525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246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0607-0434-4F48-BEB3-19447985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8644-04F4-4718-AA9F-B05FC8E1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in statistics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statistics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scales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hypothesis testing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hypothesis testing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98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8E3-FCCD-418E-879F-D0D2C754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D24-90B1-4766-88F8-EF1C745D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body of methods for collecting and analysing the data.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methods for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carrying out the research studies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and exploring the data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predictions and generalising the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40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3C9B-943E-4FE0-AA0A-BAD2A0C5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CDC8-937E-4DF1-BCD8-19191443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types of data in statistics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Qualitative data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non-numerical data.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texture of the skin, the colour of the eyes, etc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Quantitative data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Quantitative data is given in numbers. Data in the form of questions such as “how much”, “how many”, gives the quantitative data.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N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295"/>
              </a:lnSpc>
              <a:spcAft>
                <a:spcPts val="800"/>
              </a:spcAft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87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1585-1E5F-4A6D-A454-B9039506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E4BB-D84F-4A81-B8DC-E51F698C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major types of statistics</a:t>
            </a:r>
          </a:p>
          <a:p>
            <a:pPr lvl="1" algn="just"/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pPr lvl="2" algn="just"/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methods of summarizing the data from a sample using indexes such as mean or standard deviation.</a:t>
            </a:r>
          </a:p>
          <a:p>
            <a:pPr lvl="2" algn="just"/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graphs, charts, tables.</a:t>
            </a:r>
          </a:p>
          <a:p>
            <a:pPr lvl="1" algn="just"/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</a:p>
          <a:p>
            <a:pPr lvl="2" algn="just"/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interpreting the meaning of the descriptive statistics.</a:t>
            </a:r>
          </a:p>
          <a:p>
            <a:pPr lvl="2" algn="just"/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draw the conclusions from data that are subject to random variables.</a:t>
            </a:r>
          </a:p>
          <a:p>
            <a:pPr lvl="2" algn="just"/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hypothesis testing, sampling variation.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1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0E1B-41E2-465B-98E3-D837E860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355A-6018-40CB-8A59-E499938C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can also described according to the scale on which they are defined.</a:t>
            </a:r>
          </a:p>
          <a:p>
            <a:pPr marL="0" indent="0" algn="just">
              <a:lnSpc>
                <a:spcPct val="107000"/>
              </a:lnSpc>
              <a:spcAft>
                <a:spcPts val="750"/>
              </a:spcAft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four different scales of measurement. The data can be defined as being one of the four scales.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43A3AB16-213A-49EF-A592-B19D6FB2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97" y="3491144"/>
            <a:ext cx="5402495" cy="2747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50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2D0F-827A-44E6-8ADC-9C58D956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715B-1F5E-44BB-A948-82B6035D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form of statistical inference that uses data from a sample to draw conclusions about a population parameter or a population probability distribution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a tentative assumption is made about the parameter or distribution. This assumption is called the null hypothesis and is denoted by H</a:t>
            </a:r>
            <a:r>
              <a:rPr lang="en-US" b="0" i="0" baseline="-25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way of statistically testing a hypothesis by comparing the data values, </a:t>
            </a:r>
            <a:r>
              <a:rPr lang="en-US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thst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test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are formulated before collecting the data.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4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C7A1-3D53-4103-8703-073286C9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B724-759B-4BC6-802D-E7E3EA61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51247"/>
            <a:ext cx="8825659" cy="3986073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two hypothesis</a:t>
            </a:r>
          </a:p>
          <a:p>
            <a:pPr lvl="1"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b="1" i="0" baseline="-25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sz="1800" b="1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 of a statistical test is called the null hypothesis, or hypothesis 0 (H0 for short). </a:t>
            </a:r>
          </a:p>
          <a:p>
            <a:pPr lvl="2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often called the default assumption, or the assumption that nothing has changed.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b="1" i="0" baseline="-25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violation of the test’s assumption is often called the first hypothesis, hypothesis 1 or H1 for short. </a:t>
            </a:r>
          </a:p>
          <a:p>
            <a:pPr lvl="2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 is really a short hand for “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other hypothesis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 as all we know is that the evidence suggests that the H0 can be rejected.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2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82F5-782A-42B9-A37B-9A104C99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04A3-3AF8-4B45-A566-9C19F0B8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hypotheses are tested using a four-step process:</a:t>
            </a:r>
          </a:p>
          <a:p>
            <a:r>
              <a:rPr lang="en-US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for the analyst to state the two hypotheses so that only one can be right.</a:t>
            </a:r>
          </a:p>
          <a:p>
            <a:r>
              <a:rPr lang="en-US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 is to formulate an analysis plan, which outlines how the data will be evaluated.</a:t>
            </a:r>
          </a:p>
          <a:p>
            <a:r>
              <a:rPr lang="en-US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third step is to carry out the plan and physically analyze the sample data.</a:t>
            </a:r>
          </a:p>
          <a:p>
            <a:r>
              <a:rPr lang="en-US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step is to analyze the results and either reject the null hypothesis, or state that the null hypothesis is plausible, given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532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531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STATISTICS IN DATA ANALYST</vt:lpstr>
      <vt:lpstr>CONTENT</vt:lpstr>
      <vt:lpstr>STATISTICS</vt:lpstr>
      <vt:lpstr>TYPES OF DATA </vt:lpstr>
      <vt:lpstr>TYPES OF STATISTICS</vt:lpstr>
      <vt:lpstr>VARIABLES SCALES</vt:lpstr>
      <vt:lpstr>HYPOTHESIS TESTING</vt:lpstr>
      <vt:lpstr>TYPES OF HYPOTHESIS</vt:lpstr>
      <vt:lpstr>STEPS OF HYPOTHESIS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IN DATA ANALYST</dc:title>
  <dc:creator>Tanuja Lakshmi</dc:creator>
  <cp:lastModifiedBy>Tanuja Lakshmi</cp:lastModifiedBy>
  <cp:revision>7</cp:revision>
  <dcterms:created xsi:type="dcterms:W3CDTF">2022-01-04T05:58:01Z</dcterms:created>
  <dcterms:modified xsi:type="dcterms:W3CDTF">2022-01-04T06:15:08Z</dcterms:modified>
</cp:coreProperties>
</file>